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s/slide76.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83.xml" ContentType="application/vnd.openxmlformats-officedocument.presentationml.slide+xml"/>
  <Override PartName="/ppt/slideLayouts/slideLayout6.xml" ContentType="application/vnd.openxmlformats-officedocument.presentationml.slideLayout+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notesSlides/notesSlide12.xml" ContentType="application/vnd.openxmlformats-officedocument.presentationml.notesSlide+xml"/>
  <Override PartName="/ppt/slides/slide79.xml" ContentType="application/vnd.openxmlformats-officedocument.presentationml.slide+xml"/>
  <Override PartName="/ppt/diagrams/layout1.xml" ContentType="application/vnd.openxmlformats-officedocument.drawingml.diagramLayout+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68.xml" ContentType="application/vnd.openxmlformats-officedocument.presentationml.slide+xml"/>
  <Override PartName="/ppt/slides/slide77.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s/slide66.xml" ContentType="application/vnd.openxmlformats-officedocument.presentationml.slide+xml"/>
  <Override PartName="/ppt/slides/slide75.xml" ContentType="application/vnd.openxmlformats-officedocument.presentationml.slide+xml"/>
  <Override PartName="/ppt/slideLayouts/slideLayout7.xml" ContentType="application/vnd.openxmlformats-officedocument.presentationml.slideLayout+xml"/>
  <Default Extension="png" ContentType="image/png"/>
  <Default Extension="bin" ContentType="application/vnd.openxmlformats-officedocument.oleObject"/>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slides/slide64.xml" ContentType="application/vnd.openxmlformats-officedocument.presentationml.slide+xml"/>
  <Override PartName="/ppt/slides/slide73.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Override PartName="/ppt/slides/slide71.xml" ContentType="application/vnd.openxmlformats-officedocument.presentationml.slide+xml"/>
  <Override PartName="/ppt/slides/slide80.xml" ContentType="application/vnd.openxmlformats-officedocument.presentationml.slide+xml"/>
  <Override PartName="/ppt/slides/slide82.xml" ContentType="application/vnd.openxmlformats-officedocument.presentationml.slide+xml"/>
  <Default Extension="jpeg" ContentType="image/jpeg"/>
  <Override PartName="/ppt/slideLayouts/slideLayout3.xml" ContentType="application/vnd.openxmlformats-officedocument.presentationml.slideLayout+xml"/>
  <Default Extension="emf" ContentType="image/x-emf"/>
  <Override PartName="/ppt/diagrams/quickStyle1.xml" ContentType="application/vnd.openxmlformats-officedocument.drawingml.diagramStyl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notesSlides/notesSlide13.xml" ContentType="application/vnd.openxmlformats-officedocument.presentationml.notesSlide+xml"/>
  <Override PartName="/ppt/slideLayouts/slideLayout10.xml" ContentType="application/vnd.openxmlformats-officedocument.presentationml.slideLayout+xml"/>
  <Default Extension="vml" ContentType="application/vnd.openxmlformats-officedocument.vmlDrawing"/>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slides/slide78.xml" ContentType="application/vnd.openxmlformats-officedocument.presentationml.slide+xml"/>
  <Override PartName="/ppt/diagrams/data1.xml" ContentType="application/vnd.openxmlformats-officedocument.drawingml.diagramData+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Layouts/slideLayout8.xml" ContentType="application/vnd.openxmlformats-officedocument.presentationml.slideLayout+xml"/>
  <Override PartName="/ppt/diagrams/colors1.xml" ContentType="application/vnd.openxmlformats-officedocument.drawingml.diagramColors+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9.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85"/>
  </p:notesMasterIdLst>
  <p:sldIdLst>
    <p:sldId id="256" r:id="rId2"/>
    <p:sldId id="257" r:id="rId3"/>
    <p:sldId id="305" r:id="rId4"/>
    <p:sldId id="306" r:id="rId5"/>
    <p:sldId id="307" r:id="rId6"/>
    <p:sldId id="308" r:id="rId7"/>
    <p:sldId id="309" r:id="rId8"/>
    <p:sldId id="310" r:id="rId9"/>
    <p:sldId id="311" r:id="rId10"/>
    <p:sldId id="312" r:id="rId11"/>
    <p:sldId id="313" r:id="rId12"/>
    <p:sldId id="259" r:id="rId13"/>
    <p:sldId id="260" r:id="rId14"/>
    <p:sldId id="262" r:id="rId15"/>
    <p:sldId id="263" r:id="rId16"/>
    <p:sldId id="264" r:id="rId17"/>
    <p:sldId id="265" r:id="rId18"/>
    <p:sldId id="266" r:id="rId19"/>
    <p:sldId id="261" r:id="rId20"/>
    <p:sldId id="267" r:id="rId21"/>
    <p:sldId id="272" r:id="rId22"/>
    <p:sldId id="268" r:id="rId23"/>
    <p:sldId id="277" r:id="rId24"/>
    <p:sldId id="269" r:id="rId25"/>
    <p:sldId id="276" r:id="rId26"/>
    <p:sldId id="270" r:id="rId27"/>
    <p:sldId id="271" r:id="rId28"/>
    <p:sldId id="315" r:id="rId29"/>
    <p:sldId id="316" r:id="rId30"/>
    <p:sldId id="318" r:id="rId31"/>
    <p:sldId id="320" r:id="rId32"/>
    <p:sldId id="321" r:id="rId33"/>
    <p:sldId id="322" r:id="rId34"/>
    <p:sldId id="323" r:id="rId35"/>
    <p:sldId id="324" r:id="rId36"/>
    <p:sldId id="325" r:id="rId37"/>
    <p:sldId id="326" r:id="rId38"/>
    <p:sldId id="327" r:id="rId39"/>
    <p:sldId id="328" r:id="rId40"/>
    <p:sldId id="329" r:id="rId41"/>
    <p:sldId id="330" r:id="rId42"/>
    <p:sldId id="332" r:id="rId43"/>
    <p:sldId id="333" r:id="rId44"/>
    <p:sldId id="334" r:id="rId45"/>
    <p:sldId id="335" r:id="rId46"/>
    <p:sldId id="336" r:id="rId47"/>
    <p:sldId id="337" r:id="rId48"/>
    <p:sldId id="338" r:id="rId49"/>
    <p:sldId id="339" r:id="rId50"/>
    <p:sldId id="340" r:id="rId51"/>
    <p:sldId id="341" r:id="rId52"/>
    <p:sldId id="342" r:id="rId53"/>
    <p:sldId id="343" r:id="rId54"/>
    <p:sldId id="344" r:id="rId55"/>
    <p:sldId id="345" r:id="rId56"/>
    <p:sldId id="346" r:id="rId57"/>
    <p:sldId id="357" r:id="rId58"/>
    <p:sldId id="397" r:id="rId59"/>
    <p:sldId id="399" r:id="rId60"/>
    <p:sldId id="400" r:id="rId61"/>
    <p:sldId id="401" r:id="rId62"/>
    <p:sldId id="402" r:id="rId63"/>
    <p:sldId id="403" r:id="rId64"/>
    <p:sldId id="404" r:id="rId65"/>
    <p:sldId id="406" r:id="rId66"/>
    <p:sldId id="407" r:id="rId67"/>
    <p:sldId id="408" r:id="rId68"/>
    <p:sldId id="409" r:id="rId69"/>
    <p:sldId id="360" r:id="rId70"/>
    <p:sldId id="363" r:id="rId71"/>
    <p:sldId id="290" r:id="rId72"/>
    <p:sldId id="291" r:id="rId73"/>
    <p:sldId id="292" r:id="rId74"/>
    <p:sldId id="293" r:id="rId75"/>
    <p:sldId id="294" r:id="rId76"/>
    <p:sldId id="295" r:id="rId77"/>
    <p:sldId id="296" r:id="rId78"/>
    <p:sldId id="297" r:id="rId79"/>
    <p:sldId id="298" r:id="rId80"/>
    <p:sldId id="299" r:id="rId81"/>
    <p:sldId id="300" r:id="rId82"/>
    <p:sldId id="301" r:id="rId83"/>
    <p:sldId id="302" r:id="rId8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5620"/>
    <p:restoredTop sz="94660"/>
  </p:normalViewPr>
  <p:slideViewPr>
    <p:cSldViewPr>
      <p:cViewPr varScale="1">
        <p:scale>
          <a:sx n="68" d="100"/>
          <a:sy n="68" d="100"/>
        </p:scale>
        <p:origin x="-1446" y="-96"/>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6AE1D3A-15B5-4E56-A775-F2B286CE04FB}" type="doc">
      <dgm:prSet loTypeId="urn:microsoft.com/office/officeart/2005/8/layout/target2" loCatId="relationship" qsTypeId="urn:microsoft.com/office/officeart/2005/8/quickstyle/simple1" qsCatId="simple" csTypeId="urn:microsoft.com/office/officeart/2005/8/colors/accent1_2" csCatId="accent1" phldr="1"/>
      <dgm:spPr/>
      <dgm:t>
        <a:bodyPr/>
        <a:lstStyle/>
        <a:p>
          <a:endParaRPr lang="en-US"/>
        </a:p>
      </dgm:t>
    </dgm:pt>
    <dgm:pt modelId="{25CE22AA-CF04-4A5F-83D9-A4EA69492DA5}">
      <dgm:prSet phldrT="[Text]"/>
      <dgm:spPr/>
      <dgm:t>
        <a:bodyPr/>
        <a:lstStyle/>
        <a:p>
          <a:r>
            <a:rPr lang="en-US" dirty="0" err="1" smtClean="0"/>
            <a:t>keyspace</a:t>
          </a:r>
          <a:endParaRPr lang="en-US" dirty="0"/>
        </a:p>
      </dgm:t>
    </dgm:pt>
    <dgm:pt modelId="{0892CD8B-A8F8-483A-9E76-E9A731F34B9C}" type="parTrans" cxnId="{65CECC5C-2EF4-4FF7-997E-CA61AF41272D}">
      <dgm:prSet/>
      <dgm:spPr/>
      <dgm:t>
        <a:bodyPr/>
        <a:lstStyle/>
        <a:p>
          <a:endParaRPr lang="en-US"/>
        </a:p>
      </dgm:t>
    </dgm:pt>
    <dgm:pt modelId="{52F71C03-4EB9-4380-8DF3-9EC0AFDE3741}" type="sibTrans" cxnId="{65CECC5C-2EF4-4FF7-997E-CA61AF41272D}">
      <dgm:prSet/>
      <dgm:spPr/>
      <dgm:t>
        <a:bodyPr/>
        <a:lstStyle/>
        <a:p>
          <a:endParaRPr lang="en-US"/>
        </a:p>
      </dgm:t>
    </dgm:pt>
    <dgm:pt modelId="{D71C543F-E6A6-4C22-BCD2-CA18A1401061}">
      <dgm:prSet phldrT="[Text]"/>
      <dgm:spPr/>
      <dgm:t>
        <a:bodyPr/>
        <a:lstStyle/>
        <a:p>
          <a:r>
            <a:rPr lang="en-US" dirty="0" smtClean="0"/>
            <a:t>settings (eg, </a:t>
          </a:r>
          <a:r>
            <a:rPr lang="en-US" dirty="0" err="1" smtClean="0"/>
            <a:t>partitioner</a:t>
          </a:r>
          <a:r>
            <a:rPr lang="en-US" dirty="0" smtClean="0"/>
            <a:t>)</a:t>
          </a:r>
          <a:endParaRPr lang="en-US" dirty="0"/>
        </a:p>
      </dgm:t>
    </dgm:pt>
    <dgm:pt modelId="{B8ED416E-99E6-481E-A812-49076768243B}" type="parTrans" cxnId="{82AFACE8-AE10-4CF0-A132-180B475D8314}">
      <dgm:prSet/>
      <dgm:spPr/>
      <dgm:t>
        <a:bodyPr/>
        <a:lstStyle/>
        <a:p>
          <a:endParaRPr lang="en-US"/>
        </a:p>
      </dgm:t>
    </dgm:pt>
    <dgm:pt modelId="{AA2E03F6-D8FF-4E5D-B95A-B1F0EA2309BD}" type="sibTrans" cxnId="{82AFACE8-AE10-4CF0-A132-180B475D8314}">
      <dgm:prSet/>
      <dgm:spPr/>
      <dgm:t>
        <a:bodyPr/>
        <a:lstStyle/>
        <a:p>
          <a:endParaRPr lang="en-US"/>
        </a:p>
      </dgm:t>
    </dgm:pt>
    <dgm:pt modelId="{ADB9EEF1-2C0C-4BBC-993C-064CBDE32AD5}">
      <dgm:prSet phldrT="[Text]"/>
      <dgm:spPr/>
      <dgm:t>
        <a:bodyPr/>
        <a:lstStyle/>
        <a:p>
          <a:r>
            <a:rPr lang="en-US" dirty="0" smtClean="0"/>
            <a:t>column family</a:t>
          </a:r>
          <a:endParaRPr lang="en-US" dirty="0"/>
        </a:p>
      </dgm:t>
    </dgm:pt>
    <dgm:pt modelId="{1CE59CB7-2CB2-4A18-8601-F839E684B4AD}" type="parTrans" cxnId="{756A97AE-5753-40CF-9065-5C342557BB13}">
      <dgm:prSet/>
      <dgm:spPr/>
      <dgm:t>
        <a:bodyPr/>
        <a:lstStyle/>
        <a:p>
          <a:endParaRPr lang="en-US"/>
        </a:p>
      </dgm:t>
    </dgm:pt>
    <dgm:pt modelId="{7E26536C-11B8-4B1B-BC05-1FF6B3F11DE5}" type="sibTrans" cxnId="{756A97AE-5753-40CF-9065-5C342557BB13}">
      <dgm:prSet/>
      <dgm:spPr/>
      <dgm:t>
        <a:bodyPr/>
        <a:lstStyle/>
        <a:p>
          <a:endParaRPr lang="en-US"/>
        </a:p>
      </dgm:t>
    </dgm:pt>
    <dgm:pt modelId="{A6A90F1D-2FA0-4948-9AF0-E1E495ACA2BB}">
      <dgm:prSet phldrT="[Text]"/>
      <dgm:spPr/>
      <dgm:t>
        <a:bodyPr/>
        <a:lstStyle/>
        <a:p>
          <a:r>
            <a:rPr lang="en-US" dirty="0" smtClean="0"/>
            <a:t>settings (eg, comparator, type [Std])</a:t>
          </a:r>
          <a:endParaRPr lang="en-US" dirty="0"/>
        </a:p>
      </dgm:t>
    </dgm:pt>
    <dgm:pt modelId="{55A8024C-265D-44DB-8633-2708ECACD46D}" type="parTrans" cxnId="{39DD3BC2-37FE-4369-9623-C105370F6DC1}">
      <dgm:prSet/>
      <dgm:spPr/>
      <dgm:t>
        <a:bodyPr/>
        <a:lstStyle/>
        <a:p>
          <a:endParaRPr lang="en-US"/>
        </a:p>
      </dgm:t>
    </dgm:pt>
    <dgm:pt modelId="{2AE429B7-FF14-4955-A7E9-59BF40FB3D2E}" type="sibTrans" cxnId="{39DD3BC2-37FE-4369-9623-C105370F6DC1}">
      <dgm:prSet/>
      <dgm:spPr/>
      <dgm:t>
        <a:bodyPr/>
        <a:lstStyle/>
        <a:p>
          <a:endParaRPr lang="en-US"/>
        </a:p>
      </dgm:t>
    </dgm:pt>
    <dgm:pt modelId="{3A2BF13F-A4A4-4247-A9B4-A2ED58677810}">
      <dgm:prSet phldrT="[Text]"/>
      <dgm:spPr/>
      <dgm:t>
        <a:bodyPr/>
        <a:lstStyle/>
        <a:p>
          <a:r>
            <a:rPr lang="en-US" dirty="0" smtClean="0"/>
            <a:t>column</a:t>
          </a:r>
          <a:endParaRPr lang="en-US" dirty="0"/>
        </a:p>
      </dgm:t>
    </dgm:pt>
    <dgm:pt modelId="{9B73398C-59C1-4D50-96EB-3CAF63AB6209}" type="parTrans" cxnId="{C9EBBEA9-87FB-4B26-9D50-57C8188F9F24}">
      <dgm:prSet/>
      <dgm:spPr/>
      <dgm:t>
        <a:bodyPr/>
        <a:lstStyle/>
        <a:p>
          <a:endParaRPr lang="en-US"/>
        </a:p>
      </dgm:t>
    </dgm:pt>
    <dgm:pt modelId="{DFD7420E-09AC-4FE5-AED7-1ED04B8BF3AF}" type="sibTrans" cxnId="{C9EBBEA9-87FB-4B26-9D50-57C8188F9F24}">
      <dgm:prSet/>
      <dgm:spPr/>
      <dgm:t>
        <a:bodyPr/>
        <a:lstStyle/>
        <a:p>
          <a:endParaRPr lang="en-US"/>
        </a:p>
      </dgm:t>
    </dgm:pt>
    <dgm:pt modelId="{1C96BDE6-C6C1-4A16-9902-718712F94B13}">
      <dgm:prSet phldrT="[Text]"/>
      <dgm:spPr/>
      <dgm:t>
        <a:bodyPr/>
        <a:lstStyle/>
        <a:p>
          <a:r>
            <a:rPr lang="en-US" dirty="0" smtClean="0"/>
            <a:t>name</a:t>
          </a:r>
          <a:endParaRPr lang="en-US" dirty="0"/>
        </a:p>
      </dgm:t>
    </dgm:pt>
    <dgm:pt modelId="{F929E348-028D-45EB-A722-BDED292A99D3}" type="parTrans" cxnId="{B9CD591C-7014-476A-93CC-174314095280}">
      <dgm:prSet/>
      <dgm:spPr/>
      <dgm:t>
        <a:bodyPr/>
        <a:lstStyle/>
        <a:p>
          <a:endParaRPr lang="en-US"/>
        </a:p>
      </dgm:t>
    </dgm:pt>
    <dgm:pt modelId="{61956C77-A1FC-4CF7-AB94-9A35C65C07FB}" type="sibTrans" cxnId="{B9CD591C-7014-476A-93CC-174314095280}">
      <dgm:prSet/>
      <dgm:spPr/>
      <dgm:t>
        <a:bodyPr/>
        <a:lstStyle/>
        <a:p>
          <a:endParaRPr lang="en-US"/>
        </a:p>
      </dgm:t>
    </dgm:pt>
    <dgm:pt modelId="{CCCE0C66-2D0A-46FD-B535-556194241400}">
      <dgm:prSet phldrT="[Text]"/>
      <dgm:spPr/>
      <dgm:t>
        <a:bodyPr/>
        <a:lstStyle/>
        <a:p>
          <a:r>
            <a:rPr lang="en-US" dirty="0" smtClean="0"/>
            <a:t>value</a:t>
          </a:r>
          <a:endParaRPr lang="en-US" dirty="0"/>
        </a:p>
      </dgm:t>
    </dgm:pt>
    <dgm:pt modelId="{75825808-DE30-48CE-BA21-3C6ADB6A61F9}" type="parTrans" cxnId="{A424F66E-D8E5-4295-AF6E-C1EEC9F1EA1C}">
      <dgm:prSet/>
      <dgm:spPr/>
      <dgm:t>
        <a:bodyPr/>
        <a:lstStyle/>
        <a:p>
          <a:endParaRPr lang="en-US"/>
        </a:p>
      </dgm:t>
    </dgm:pt>
    <dgm:pt modelId="{88B90AF5-B4E9-40E7-ABA4-701397293D4F}" type="sibTrans" cxnId="{A424F66E-D8E5-4295-AF6E-C1EEC9F1EA1C}">
      <dgm:prSet/>
      <dgm:spPr/>
      <dgm:t>
        <a:bodyPr/>
        <a:lstStyle/>
        <a:p>
          <a:endParaRPr lang="en-US"/>
        </a:p>
      </dgm:t>
    </dgm:pt>
    <dgm:pt modelId="{6A844357-D172-44C0-98C6-FD71A59A2CB3}">
      <dgm:prSet phldrT="[Text]"/>
      <dgm:spPr/>
      <dgm:t>
        <a:bodyPr/>
        <a:lstStyle/>
        <a:p>
          <a:r>
            <a:rPr lang="en-US" dirty="0" smtClean="0"/>
            <a:t>clock</a:t>
          </a:r>
          <a:endParaRPr lang="en-US" dirty="0"/>
        </a:p>
      </dgm:t>
    </dgm:pt>
    <dgm:pt modelId="{C7347D7C-C678-4C17-93B0-DF299112D845}" type="parTrans" cxnId="{ECF07706-3575-422C-87E5-CB9D2123F1E4}">
      <dgm:prSet/>
      <dgm:spPr/>
    </dgm:pt>
    <dgm:pt modelId="{919CB1B4-863D-4B63-9ED1-5ACF6639569F}" type="sibTrans" cxnId="{ECF07706-3575-422C-87E5-CB9D2123F1E4}">
      <dgm:prSet/>
      <dgm:spPr/>
    </dgm:pt>
    <dgm:pt modelId="{D7CEAEB2-2122-4D70-AE2A-98BBBF9E8DD1}" type="pres">
      <dgm:prSet presAssocID="{D6AE1D3A-15B5-4E56-A775-F2B286CE04FB}" presName="Name0" presStyleCnt="0">
        <dgm:presLayoutVars>
          <dgm:chMax val="3"/>
          <dgm:chPref val="1"/>
          <dgm:dir/>
          <dgm:animLvl val="lvl"/>
          <dgm:resizeHandles/>
        </dgm:presLayoutVars>
      </dgm:prSet>
      <dgm:spPr/>
      <dgm:t>
        <a:bodyPr/>
        <a:lstStyle/>
        <a:p>
          <a:endParaRPr lang="en-US"/>
        </a:p>
      </dgm:t>
    </dgm:pt>
    <dgm:pt modelId="{6A524B62-EA82-4708-8F12-0A94EA9A64CB}" type="pres">
      <dgm:prSet presAssocID="{D6AE1D3A-15B5-4E56-A775-F2B286CE04FB}" presName="outerBox" presStyleCnt="0"/>
      <dgm:spPr/>
    </dgm:pt>
    <dgm:pt modelId="{F1848F84-0646-4A2B-8170-B7C42BA708C9}" type="pres">
      <dgm:prSet presAssocID="{D6AE1D3A-15B5-4E56-A775-F2B286CE04FB}" presName="outerBoxParent" presStyleLbl="node1" presStyleIdx="0" presStyleCnt="3"/>
      <dgm:spPr/>
      <dgm:t>
        <a:bodyPr/>
        <a:lstStyle/>
        <a:p>
          <a:endParaRPr lang="en-US"/>
        </a:p>
      </dgm:t>
    </dgm:pt>
    <dgm:pt modelId="{AAD66351-A74D-4BAE-9F8B-C5E5ECF52A04}" type="pres">
      <dgm:prSet presAssocID="{D6AE1D3A-15B5-4E56-A775-F2B286CE04FB}" presName="outerBoxChildren" presStyleCnt="0"/>
      <dgm:spPr/>
    </dgm:pt>
    <dgm:pt modelId="{8F438FAF-C577-470D-AD20-6E8C5D7B0159}" type="pres">
      <dgm:prSet presAssocID="{D71C543F-E6A6-4C22-BCD2-CA18A1401061}" presName="oChild" presStyleLbl="fgAcc1" presStyleIdx="0" presStyleCnt="5">
        <dgm:presLayoutVars>
          <dgm:bulletEnabled val="1"/>
        </dgm:presLayoutVars>
      </dgm:prSet>
      <dgm:spPr/>
      <dgm:t>
        <a:bodyPr/>
        <a:lstStyle/>
        <a:p>
          <a:endParaRPr lang="en-US"/>
        </a:p>
      </dgm:t>
    </dgm:pt>
    <dgm:pt modelId="{4D35C9BC-C79A-4126-B684-47EDB14911B9}" type="pres">
      <dgm:prSet presAssocID="{D6AE1D3A-15B5-4E56-A775-F2B286CE04FB}" presName="middleBox" presStyleCnt="0"/>
      <dgm:spPr/>
    </dgm:pt>
    <dgm:pt modelId="{95A7AE4D-4947-4201-95AB-D0B84A6B3DB8}" type="pres">
      <dgm:prSet presAssocID="{D6AE1D3A-15B5-4E56-A775-F2B286CE04FB}" presName="middleBoxParent" presStyleLbl="node1" presStyleIdx="1" presStyleCnt="3"/>
      <dgm:spPr/>
      <dgm:t>
        <a:bodyPr/>
        <a:lstStyle/>
        <a:p>
          <a:endParaRPr lang="en-US"/>
        </a:p>
      </dgm:t>
    </dgm:pt>
    <dgm:pt modelId="{51DA4DB6-9DB2-43EB-8931-CB198EAD17B8}" type="pres">
      <dgm:prSet presAssocID="{D6AE1D3A-15B5-4E56-A775-F2B286CE04FB}" presName="middleBoxChildren" presStyleCnt="0"/>
      <dgm:spPr/>
    </dgm:pt>
    <dgm:pt modelId="{20917537-8ED6-4BAC-97B3-0518484F274C}" type="pres">
      <dgm:prSet presAssocID="{A6A90F1D-2FA0-4948-9AF0-E1E495ACA2BB}" presName="mChild" presStyleLbl="fgAcc1" presStyleIdx="1" presStyleCnt="5">
        <dgm:presLayoutVars>
          <dgm:bulletEnabled val="1"/>
        </dgm:presLayoutVars>
      </dgm:prSet>
      <dgm:spPr/>
      <dgm:t>
        <a:bodyPr/>
        <a:lstStyle/>
        <a:p>
          <a:endParaRPr lang="en-US"/>
        </a:p>
      </dgm:t>
    </dgm:pt>
    <dgm:pt modelId="{2CC20DC4-7F50-49B6-A87E-AA70460B8375}" type="pres">
      <dgm:prSet presAssocID="{D6AE1D3A-15B5-4E56-A775-F2B286CE04FB}" presName="centerBox" presStyleCnt="0"/>
      <dgm:spPr/>
    </dgm:pt>
    <dgm:pt modelId="{F1F3302F-C8CC-4311-9C25-A3740FA66609}" type="pres">
      <dgm:prSet presAssocID="{D6AE1D3A-15B5-4E56-A775-F2B286CE04FB}" presName="centerBoxParent" presStyleLbl="node1" presStyleIdx="2" presStyleCnt="3"/>
      <dgm:spPr/>
      <dgm:t>
        <a:bodyPr/>
        <a:lstStyle/>
        <a:p>
          <a:endParaRPr lang="en-US"/>
        </a:p>
      </dgm:t>
    </dgm:pt>
    <dgm:pt modelId="{523F9ECD-E03D-446B-86AE-BA6E27A55232}" type="pres">
      <dgm:prSet presAssocID="{D6AE1D3A-15B5-4E56-A775-F2B286CE04FB}" presName="centerBoxChildren" presStyleCnt="0"/>
      <dgm:spPr/>
    </dgm:pt>
    <dgm:pt modelId="{D88E844E-79CB-4270-B62E-2098AFE9232F}" type="pres">
      <dgm:prSet presAssocID="{1C96BDE6-C6C1-4A16-9902-718712F94B13}" presName="cChild" presStyleLbl="fgAcc1" presStyleIdx="2" presStyleCnt="5">
        <dgm:presLayoutVars>
          <dgm:bulletEnabled val="1"/>
        </dgm:presLayoutVars>
      </dgm:prSet>
      <dgm:spPr/>
      <dgm:t>
        <a:bodyPr/>
        <a:lstStyle/>
        <a:p>
          <a:endParaRPr lang="en-US"/>
        </a:p>
      </dgm:t>
    </dgm:pt>
    <dgm:pt modelId="{CA110F01-25B0-40E4-ACAB-16D3541FBBDB}" type="pres">
      <dgm:prSet presAssocID="{61956C77-A1FC-4CF7-AB94-9A35C65C07FB}" presName="centerSibTrans" presStyleCnt="0"/>
      <dgm:spPr/>
    </dgm:pt>
    <dgm:pt modelId="{BADBC161-B0D5-4821-A0B5-0F4BF83DA2EA}" type="pres">
      <dgm:prSet presAssocID="{CCCE0C66-2D0A-46FD-B535-556194241400}" presName="cChild" presStyleLbl="fgAcc1" presStyleIdx="3" presStyleCnt="5">
        <dgm:presLayoutVars>
          <dgm:bulletEnabled val="1"/>
        </dgm:presLayoutVars>
      </dgm:prSet>
      <dgm:spPr/>
      <dgm:t>
        <a:bodyPr/>
        <a:lstStyle/>
        <a:p>
          <a:endParaRPr lang="en-US"/>
        </a:p>
      </dgm:t>
    </dgm:pt>
    <dgm:pt modelId="{7CBFC396-F2D6-4F31-9B32-7726E847491C}" type="pres">
      <dgm:prSet presAssocID="{88B90AF5-B4E9-40E7-ABA4-701397293D4F}" presName="centerSibTrans" presStyleCnt="0"/>
      <dgm:spPr/>
    </dgm:pt>
    <dgm:pt modelId="{340CDAD0-4FF5-4533-BC24-0028BA835A5E}" type="pres">
      <dgm:prSet presAssocID="{6A844357-D172-44C0-98C6-FD71A59A2CB3}" presName="cChild" presStyleLbl="fgAcc1" presStyleIdx="4" presStyleCnt="5">
        <dgm:presLayoutVars>
          <dgm:bulletEnabled val="1"/>
        </dgm:presLayoutVars>
      </dgm:prSet>
      <dgm:spPr/>
      <dgm:t>
        <a:bodyPr/>
        <a:lstStyle/>
        <a:p>
          <a:endParaRPr lang="en-US"/>
        </a:p>
      </dgm:t>
    </dgm:pt>
  </dgm:ptLst>
  <dgm:cxnLst>
    <dgm:cxn modelId="{C9EBBEA9-87FB-4B26-9D50-57C8188F9F24}" srcId="{D6AE1D3A-15B5-4E56-A775-F2B286CE04FB}" destId="{3A2BF13F-A4A4-4247-A9B4-A2ED58677810}" srcOrd="2" destOrd="0" parTransId="{9B73398C-59C1-4D50-96EB-3CAF63AB6209}" sibTransId="{DFD7420E-09AC-4FE5-AED7-1ED04B8BF3AF}"/>
    <dgm:cxn modelId="{4532FF7B-A674-4175-B959-2BADD40BC761}" type="presOf" srcId="{25CE22AA-CF04-4A5F-83D9-A4EA69492DA5}" destId="{F1848F84-0646-4A2B-8170-B7C42BA708C9}" srcOrd="0" destOrd="0" presId="urn:microsoft.com/office/officeart/2005/8/layout/target2"/>
    <dgm:cxn modelId="{E3345A47-0E8A-45EA-8D44-64DC6208005D}" type="presOf" srcId="{D6AE1D3A-15B5-4E56-A775-F2B286CE04FB}" destId="{D7CEAEB2-2122-4D70-AE2A-98BBBF9E8DD1}" srcOrd="0" destOrd="0" presId="urn:microsoft.com/office/officeart/2005/8/layout/target2"/>
    <dgm:cxn modelId="{82AFACE8-AE10-4CF0-A132-180B475D8314}" srcId="{25CE22AA-CF04-4A5F-83D9-A4EA69492DA5}" destId="{D71C543F-E6A6-4C22-BCD2-CA18A1401061}" srcOrd="0" destOrd="0" parTransId="{B8ED416E-99E6-481E-A812-49076768243B}" sibTransId="{AA2E03F6-D8FF-4E5D-B95A-B1F0EA2309BD}"/>
    <dgm:cxn modelId="{060766F1-C5B0-4507-9F93-99175FC7A5BC}" type="presOf" srcId="{6A844357-D172-44C0-98C6-FD71A59A2CB3}" destId="{340CDAD0-4FF5-4533-BC24-0028BA835A5E}" srcOrd="0" destOrd="0" presId="urn:microsoft.com/office/officeart/2005/8/layout/target2"/>
    <dgm:cxn modelId="{FD23FFF3-86BF-4A13-9B9F-8AF81B152E6F}" type="presOf" srcId="{CCCE0C66-2D0A-46FD-B535-556194241400}" destId="{BADBC161-B0D5-4821-A0B5-0F4BF83DA2EA}" srcOrd="0" destOrd="0" presId="urn:microsoft.com/office/officeart/2005/8/layout/target2"/>
    <dgm:cxn modelId="{756A97AE-5753-40CF-9065-5C342557BB13}" srcId="{D6AE1D3A-15B5-4E56-A775-F2B286CE04FB}" destId="{ADB9EEF1-2C0C-4BBC-993C-064CBDE32AD5}" srcOrd="1" destOrd="0" parTransId="{1CE59CB7-2CB2-4A18-8601-F839E684B4AD}" sibTransId="{7E26536C-11B8-4B1B-BC05-1FF6B3F11DE5}"/>
    <dgm:cxn modelId="{C1C712AF-2E5A-4385-B51B-EFAD025A12C6}" type="presOf" srcId="{A6A90F1D-2FA0-4948-9AF0-E1E495ACA2BB}" destId="{20917537-8ED6-4BAC-97B3-0518484F274C}" srcOrd="0" destOrd="0" presId="urn:microsoft.com/office/officeart/2005/8/layout/target2"/>
    <dgm:cxn modelId="{39DD3BC2-37FE-4369-9623-C105370F6DC1}" srcId="{ADB9EEF1-2C0C-4BBC-993C-064CBDE32AD5}" destId="{A6A90F1D-2FA0-4948-9AF0-E1E495ACA2BB}" srcOrd="0" destOrd="0" parTransId="{55A8024C-265D-44DB-8633-2708ECACD46D}" sibTransId="{2AE429B7-FF14-4955-A7E9-59BF40FB3D2E}"/>
    <dgm:cxn modelId="{30B59219-2A13-4E5A-B117-BF7D4B2F98FF}" type="presOf" srcId="{3A2BF13F-A4A4-4247-A9B4-A2ED58677810}" destId="{F1F3302F-C8CC-4311-9C25-A3740FA66609}" srcOrd="0" destOrd="0" presId="urn:microsoft.com/office/officeart/2005/8/layout/target2"/>
    <dgm:cxn modelId="{68B41B84-43DF-4865-8F8E-AD79691C85F9}" type="presOf" srcId="{1C96BDE6-C6C1-4A16-9902-718712F94B13}" destId="{D88E844E-79CB-4270-B62E-2098AFE9232F}" srcOrd="0" destOrd="0" presId="urn:microsoft.com/office/officeart/2005/8/layout/target2"/>
    <dgm:cxn modelId="{56153B0B-8944-41A3-B0AF-92241BA3C071}" type="presOf" srcId="{D71C543F-E6A6-4C22-BCD2-CA18A1401061}" destId="{8F438FAF-C577-470D-AD20-6E8C5D7B0159}" srcOrd="0" destOrd="0" presId="urn:microsoft.com/office/officeart/2005/8/layout/target2"/>
    <dgm:cxn modelId="{A424F66E-D8E5-4295-AF6E-C1EEC9F1EA1C}" srcId="{3A2BF13F-A4A4-4247-A9B4-A2ED58677810}" destId="{CCCE0C66-2D0A-46FD-B535-556194241400}" srcOrd="1" destOrd="0" parTransId="{75825808-DE30-48CE-BA21-3C6ADB6A61F9}" sibTransId="{88B90AF5-B4E9-40E7-ABA4-701397293D4F}"/>
    <dgm:cxn modelId="{B9CD591C-7014-476A-93CC-174314095280}" srcId="{3A2BF13F-A4A4-4247-A9B4-A2ED58677810}" destId="{1C96BDE6-C6C1-4A16-9902-718712F94B13}" srcOrd="0" destOrd="0" parTransId="{F929E348-028D-45EB-A722-BDED292A99D3}" sibTransId="{61956C77-A1FC-4CF7-AB94-9A35C65C07FB}"/>
    <dgm:cxn modelId="{ECF07706-3575-422C-87E5-CB9D2123F1E4}" srcId="{3A2BF13F-A4A4-4247-A9B4-A2ED58677810}" destId="{6A844357-D172-44C0-98C6-FD71A59A2CB3}" srcOrd="2" destOrd="0" parTransId="{C7347D7C-C678-4C17-93B0-DF299112D845}" sibTransId="{919CB1B4-863D-4B63-9ED1-5ACF6639569F}"/>
    <dgm:cxn modelId="{ECACC7BA-EF22-4F82-B70F-46A1744D75BE}" type="presOf" srcId="{ADB9EEF1-2C0C-4BBC-993C-064CBDE32AD5}" destId="{95A7AE4D-4947-4201-95AB-D0B84A6B3DB8}" srcOrd="0" destOrd="0" presId="urn:microsoft.com/office/officeart/2005/8/layout/target2"/>
    <dgm:cxn modelId="{65CECC5C-2EF4-4FF7-997E-CA61AF41272D}" srcId="{D6AE1D3A-15B5-4E56-A775-F2B286CE04FB}" destId="{25CE22AA-CF04-4A5F-83D9-A4EA69492DA5}" srcOrd="0" destOrd="0" parTransId="{0892CD8B-A8F8-483A-9E76-E9A731F34B9C}" sibTransId="{52F71C03-4EB9-4380-8DF3-9EC0AFDE3741}"/>
    <dgm:cxn modelId="{5971314C-2019-4587-A609-5A04838EB3F9}" type="presParOf" srcId="{D7CEAEB2-2122-4D70-AE2A-98BBBF9E8DD1}" destId="{6A524B62-EA82-4708-8F12-0A94EA9A64CB}" srcOrd="0" destOrd="0" presId="urn:microsoft.com/office/officeart/2005/8/layout/target2"/>
    <dgm:cxn modelId="{DEE86B1F-37BD-47C9-B2CC-42D419976BEF}" type="presParOf" srcId="{6A524B62-EA82-4708-8F12-0A94EA9A64CB}" destId="{F1848F84-0646-4A2B-8170-B7C42BA708C9}" srcOrd="0" destOrd="0" presId="urn:microsoft.com/office/officeart/2005/8/layout/target2"/>
    <dgm:cxn modelId="{AF16F98C-2973-4C72-875D-53F8726C64BA}" type="presParOf" srcId="{6A524B62-EA82-4708-8F12-0A94EA9A64CB}" destId="{AAD66351-A74D-4BAE-9F8B-C5E5ECF52A04}" srcOrd="1" destOrd="0" presId="urn:microsoft.com/office/officeart/2005/8/layout/target2"/>
    <dgm:cxn modelId="{82F5391C-0A6A-42E0-841A-07AC809B1F15}" type="presParOf" srcId="{AAD66351-A74D-4BAE-9F8B-C5E5ECF52A04}" destId="{8F438FAF-C577-470D-AD20-6E8C5D7B0159}" srcOrd="0" destOrd="0" presId="urn:microsoft.com/office/officeart/2005/8/layout/target2"/>
    <dgm:cxn modelId="{4535E3D5-0C74-477D-A22E-261733355EBA}" type="presParOf" srcId="{D7CEAEB2-2122-4D70-AE2A-98BBBF9E8DD1}" destId="{4D35C9BC-C79A-4126-B684-47EDB14911B9}" srcOrd="1" destOrd="0" presId="urn:microsoft.com/office/officeart/2005/8/layout/target2"/>
    <dgm:cxn modelId="{21F5252C-7019-42C7-BFAA-FDD2360A181A}" type="presParOf" srcId="{4D35C9BC-C79A-4126-B684-47EDB14911B9}" destId="{95A7AE4D-4947-4201-95AB-D0B84A6B3DB8}" srcOrd="0" destOrd="0" presId="urn:microsoft.com/office/officeart/2005/8/layout/target2"/>
    <dgm:cxn modelId="{E29A11E6-0AD7-4FB8-99DD-97CC529EF300}" type="presParOf" srcId="{4D35C9BC-C79A-4126-B684-47EDB14911B9}" destId="{51DA4DB6-9DB2-43EB-8931-CB198EAD17B8}" srcOrd="1" destOrd="0" presId="urn:microsoft.com/office/officeart/2005/8/layout/target2"/>
    <dgm:cxn modelId="{A1AACD2A-FABA-4B99-AE0D-123E5E21BE1A}" type="presParOf" srcId="{51DA4DB6-9DB2-43EB-8931-CB198EAD17B8}" destId="{20917537-8ED6-4BAC-97B3-0518484F274C}" srcOrd="0" destOrd="0" presId="urn:microsoft.com/office/officeart/2005/8/layout/target2"/>
    <dgm:cxn modelId="{86968D35-3469-4B84-BFC4-9A85CF54C62A}" type="presParOf" srcId="{D7CEAEB2-2122-4D70-AE2A-98BBBF9E8DD1}" destId="{2CC20DC4-7F50-49B6-A87E-AA70460B8375}" srcOrd="2" destOrd="0" presId="urn:microsoft.com/office/officeart/2005/8/layout/target2"/>
    <dgm:cxn modelId="{1E54842B-2569-4D67-8135-41553AF15109}" type="presParOf" srcId="{2CC20DC4-7F50-49B6-A87E-AA70460B8375}" destId="{F1F3302F-C8CC-4311-9C25-A3740FA66609}" srcOrd="0" destOrd="0" presId="urn:microsoft.com/office/officeart/2005/8/layout/target2"/>
    <dgm:cxn modelId="{4DC44DD6-FC80-4929-AD2B-20E0A59480C1}" type="presParOf" srcId="{2CC20DC4-7F50-49B6-A87E-AA70460B8375}" destId="{523F9ECD-E03D-446B-86AE-BA6E27A55232}" srcOrd="1" destOrd="0" presId="urn:microsoft.com/office/officeart/2005/8/layout/target2"/>
    <dgm:cxn modelId="{01B8B3B6-7BC0-4F6C-851F-F9606C63E204}" type="presParOf" srcId="{523F9ECD-E03D-446B-86AE-BA6E27A55232}" destId="{D88E844E-79CB-4270-B62E-2098AFE9232F}" srcOrd="0" destOrd="0" presId="urn:microsoft.com/office/officeart/2005/8/layout/target2"/>
    <dgm:cxn modelId="{65054E5F-3688-4CE7-ADE2-128C5128A71D}" type="presParOf" srcId="{523F9ECD-E03D-446B-86AE-BA6E27A55232}" destId="{CA110F01-25B0-40E4-ACAB-16D3541FBBDB}" srcOrd="1" destOrd="0" presId="urn:microsoft.com/office/officeart/2005/8/layout/target2"/>
    <dgm:cxn modelId="{792A52BB-C932-4322-BBBF-543AE94EF4E8}" type="presParOf" srcId="{523F9ECD-E03D-446B-86AE-BA6E27A55232}" destId="{BADBC161-B0D5-4821-A0B5-0F4BF83DA2EA}" srcOrd="2" destOrd="0" presId="urn:microsoft.com/office/officeart/2005/8/layout/target2"/>
    <dgm:cxn modelId="{222AEDA2-A440-4ACE-BA9B-EEA126839EBA}" type="presParOf" srcId="{523F9ECD-E03D-446B-86AE-BA6E27A55232}" destId="{7CBFC396-F2D6-4F31-9B32-7726E847491C}" srcOrd="3" destOrd="0" presId="urn:microsoft.com/office/officeart/2005/8/layout/target2"/>
    <dgm:cxn modelId="{0B03D671-3B42-4A75-B86B-F474EE0267D3}" type="presParOf" srcId="{523F9ECD-E03D-446B-86AE-BA6E27A55232}" destId="{340CDAD0-4FF5-4533-BC24-0028BA835A5E}" srcOrd="4" destOrd="0" presId="urn:microsoft.com/office/officeart/2005/8/layout/target2"/>
  </dgm:cxnLst>
  <dgm:bg/>
  <dgm:whole/>
</dgm:dataModel>
</file>

<file path=ppt/diagrams/layout1.xml><?xml version="1.0" encoding="utf-8"?>
<dgm:layoutDef xmlns:dgm="http://schemas.openxmlformats.org/drawingml/2006/diagram" xmlns:a="http://schemas.openxmlformats.org/drawingml/2006/main" uniqueId="urn:microsoft.com/office/officeart/2005/8/layout/target2">
  <dgm:title val=""/>
  <dgm:desc val=""/>
  <dgm:catLst>
    <dgm:cat type="relationship"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chMax val="3"/>
      <dgm:chPref val="1"/>
      <dgm:dir/>
      <dgm:animLvl val="lvl"/>
      <dgm:resizeHandles/>
    </dgm:varLst>
    <dgm:alg type="composite">
      <dgm:param type="horzAlign" val="none"/>
      <dgm:param type="vertAlign" val="none"/>
    </dgm:alg>
    <dgm:shape xmlns:r="http://schemas.openxmlformats.org/officeDocument/2006/relationships" r:blip="">
      <dgm:adjLst/>
    </dgm:shape>
    <dgm:presOf/>
    <dgm:choose name="Name1">
      <dgm:if name="Name2" func="var" arg="dir" op="equ" val="norm">
        <dgm:choose name="Name3">
          <dgm:if name="Name4" axis="ch ch" ptType="node node" st="1 1" cnt="1 0" func="cnt" op="gt" val="0">
            <dgm:choose name="Name5">
              <dgm:if name="Name6"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2"/>
                  <dgm:constr type="t" for="ch" forName="middleBox" refType="h" fact="0.25"/>
                  <dgm:constr type="w" for="ch" forName="middleBox" refType="w" fact="0.775"/>
                  <dgm:constr type="h" for="ch" forName="middleBox" refType="h" fact="0.7"/>
                  <dgm:constr type="l" for="ch" forName="centerBox" refType="w" fact="0.395"/>
                  <dgm:constr type="t" for="ch" forName="centerBox" refType="h" fact="0.5"/>
                  <dgm:constr type="w" for="ch" forName="centerBox" refType="w" fact="0.555"/>
                  <dgm:constr type="h" for="ch" forName="centerBox" refType="h" fact="0.4"/>
                  <dgm:constr type="userA" for="des" forName="outerSibTrans" refType="w"/>
                  <dgm:constr type="userA" for="des" forName="middleSibTrans" refType="w"/>
                  <dgm:constr type="userA" for="des" forName="centerSibTrans" refType="w"/>
                </dgm:constrLst>
              </dgm:if>
              <dgm:else name="Name7">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2"/>
                  <dgm:constr type="t" for="ch" forName="middleBox" refType="h" fact="0.25"/>
                  <dgm:constr type="w" for="ch" forName="middleBox" refType="w" fact="0.775"/>
                  <dgm:constr type="h" for="ch" forName="middleBox" refType="h" fact="0.7"/>
                  <dgm:constr type="l" for="ch" forName="centerBox" refType="w" fact="0.225"/>
                  <dgm:constr type="t" for="ch" forName="centerBox" refType="h" fact="0.5"/>
                  <dgm:constr type="w" for="ch" forName="centerBox" refType="w" fact="0.725"/>
                  <dgm:constr type="h" for="ch" forName="centerBox" refType="h" fact="0.4"/>
                  <dgm:constr type="userA" for="des" forName="outerSibTrans" refType="w"/>
                  <dgm:constr type="userA" for="des" forName="middleSibTrans" refType="w"/>
                  <dgm:constr type="userA" for="des" forName="centerSibTrans" refType="w"/>
                </dgm:constrLst>
              </dgm:else>
            </dgm:choose>
          </dgm:if>
          <dgm:else name="Name8">
            <dgm:choose name="Name9">
              <dgm:if name="Name10"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26"/>
                  <dgm:constr type="t" for="ch" forName="centerBox" refType="h" fact="0.5"/>
                  <dgm:constr type="w" for="ch" forName="centerBox" refType="w" fact="0.69"/>
                  <dgm:constr type="h" for="ch" forName="centerBox" refType="h" fact="0.4"/>
                  <dgm:constr type="userA" for="des" forName="outerSibTrans" refType="w"/>
                  <dgm:constr type="userA" for="des" forName="middleSibTrans" refType="w"/>
                  <dgm:constr type="userA" for="des" forName="centerSibTrans" refType="w"/>
                </dgm:constrLst>
              </dgm:if>
              <dgm:else name="Name11">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9"/>
                  <dgm:constr type="h" for="ch" forName="centerBox" refType="h" fact="0.4"/>
                  <dgm:constr type="userA" for="des" forName="outerSibTrans" refType="w"/>
                  <dgm:constr type="userA" for="des" forName="middleSibTrans" refType="w"/>
                  <dgm:constr type="userA" for="des" forName="centerSibTrans" refType="w"/>
                </dgm:constrLst>
              </dgm:else>
            </dgm:choose>
          </dgm:else>
        </dgm:choose>
      </dgm:if>
      <dgm:else name="Name12">
        <dgm:choose name="Name13">
          <dgm:if name="Name14" axis="ch ch" ptType="node node" st="1 1" cnt="1 0" func="cnt" op="gt" val="0">
            <dgm:choose name="Name15">
              <dgm:if name="Name16"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775"/>
                  <dgm:constr type="h" for="ch" forName="middleBox" refType="h" fact="0.7"/>
                  <dgm:constr type="l" for="ch" forName="centerBox" refType="w" fact="0.05"/>
                  <dgm:constr type="t" for="ch" forName="centerBox" refType="h" fact="0.5"/>
                  <dgm:constr type="w" for="ch" forName="centerBox" refType="w" fact="0.55"/>
                  <dgm:constr type="h" for="ch" forName="centerBox" refType="h" fact="0.4"/>
                  <dgm:constr type="userA" for="des" forName="outerSibTrans" refType="w"/>
                  <dgm:constr type="userA" for="des" forName="middleSibTrans" refType="w"/>
                  <dgm:constr type="userA" for="des" forName="centerSibTrans" refType="w"/>
                </dgm:constrLst>
              </dgm:if>
              <dgm:else name="Name17">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775"/>
                  <dgm:constr type="h" for="ch" forName="middleBox" refType="h" fact="0.7"/>
                  <dgm:constr type="l" for="ch" forName="centerBox" refType="w" fact="0.05"/>
                  <dgm:constr type="t" for="ch" forName="centerBox" refType="h" fact="0.5"/>
                  <dgm:constr type="w" for="ch" forName="centerBox" refType="w" fact="0.725"/>
                  <dgm:constr type="h" for="ch" forName="centerBox" refType="h" fact="0.4"/>
                  <dgm:constr type="userA" for="des" forName="outerSibTrans" refType="w"/>
                  <dgm:constr type="userA" for="des" forName="middleSibTrans" refType="w"/>
                  <dgm:constr type="userA" for="des" forName="centerSibTrans" refType="w"/>
                </dgm:constrLst>
              </dgm:else>
            </dgm:choose>
          </dgm:if>
          <dgm:else name="Name18">
            <dgm:choose name="Name19">
              <dgm:if name="Name20"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69"/>
                  <dgm:constr type="h" for="ch" forName="centerBox" refType="h" fact="0.4"/>
                  <dgm:constr type="userA" for="des" forName="outerSibTrans" refType="w"/>
                  <dgm:constr type="userA" for="des" forName="middleSibTrans" refType="w"/>
                  <dgm:constr type="userA" for="des" forName="centerSibTrans" refType="w"/>
                </dgm:constrLst>
              </dgm:if>
              <dgm:else name="Name21">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9"/>
                  <dgm:constr type="h" for="ch" forName="centerBox" refType="h" fact="0.4"/>
                  <dgm:constr type="userA" for="des" forName="outerSibTrans" refType="w"/>
                  <dgm:constr type="userA" for="des" forName="middleSibTrans" refType="w"/>
                  <dgm:constr type="userA" for="des" forName="centerSibTrans" refType="w"/>
                </dgm:constrLst>
              </dgm:else>
            </dgm:choose>
          </dgm:else>
        </dgm:choose>
      </dgm:else>
    </dgm:choose>
    <dgm:ruleLst/>
    <dgm:choose name="Name22">
      <dgm:if name="Name23" axis="root ch" ptType="all node" st="1 1" cnt="0 0" func="cnt" op="gte" val="1">
        <dgm:layoutNode name="outerBox" styleLbl="node1">
          <dgm:alg type="composite">
            <dgm:param type="horzAlign" val="none"/>
            <dgm:param type="vertAlign" val="none"/>
          </dgm:alg>
          <dgm:shape xmlns:r="http://schemas.openxmlformats.org/officeDocument/2006/relationships" r:blip="">
            <dgm:adjLst/>
          </dgm:shape>
          <dgm:presOf/>
          <dgm:choose name="Name24">
            <dgm:if name="Name25" axis="root ch" ptType="all node" st="1 1" cnt="0 0" func="cnt" op="gt" val="1">
              <dgm:choose name="Name26">
                <dgm:if name="Name27" func="var" arg="dir" op="equ" val="norm">
                  <dgm:constrLst>
                    <dgm:constr type="l" for="ch" forName="outerBoxParent"/>
                    <dgm:constr type="t" for="ch" forName="outerBoxParent"/>
                    <dgm:constr type="w" for="ch" forName="outerBoxParent" refType="w"/>
                    <dgm:constr type="h" for="ch" forName="outerBoxParent" refType="h"/>
                    <dgm:constr type="bMarg" for="ch" forName="outerBoxParent" refType="h" fact="2.2"/>
                    <dgm:constr type="l" for="ch" forName="outerBoxChildren" refType="w" fact="0.025"/>
                    <dgm:constr type="t" for="ch" forName="outerBoxChildren" refType="h" fact="0.25"/>
                    <dgm:constr type="w" for="ch" forName="outerBoxChildren" refType="w" fact="0.15"/>
                    <dgm:constr type="h" for="ch" forName="outerBoxChildren" refType="h" fact="0.7"/>
                  </dgm:constrLst>
                </dgm:if>
                <dgm:else name="Name28">
                  <dgm:constrLst>
                    <dgm:constr type="l" for="ch" forName="outerBoxParent"/>
                    <dgm:constr type="t" for="ch" forName="outerBoxParent"/>
                    <dgm:constr type="w" for="ch" forName="outerBoxParent" refType="w"/>
                    <dgm:constr type="h" for="ch" forName="outerBoxParent" refType="h"/>
                    <dgm:constr type="bMarg" for="ch" forName="outerBoxParent" refType="h" fact="2.2"/>
                    <dgm:constr type="l" for="ch" forName="outerBoxChildren" refType="w" fact="0.825"/>
                    <dgm:constr type="t" for="ch" forName="outerBoxChildren" refType="h" fact="0.25"/>
                    <dgm:constr type="w" for="ch" forName="outerBoxChildren" refType="w" fact="0.15"/>
                    <dgm:constr type="h" for="ch" forName="outerBoxChildren" refType="h" fact="0.7"/>
                  </dgm:constrLst>
                </dgm:else>
              </dgm:choose>
            </dgm:if>
            <dgm:else name="Name29">
              <dgm:constrLst>
                <dgm:constr type="l" for="ch" forName="outerBoxParent"/>
                <dgm:constr type="t" for="ch" forName="outerBoxParent"/>
                <dgm:constr type="w" for="ch" forName="outerBoxParent" refType="w"/>
                <dgm:constr type="h" for="ch" forName="outerBoxParent" refType="h"/>
                <dgm:constr type="bMarg" for="ch" forName="outerBoxParent" refType="h" fact="1.75"/>
                <dgm:constr type="l" for="ch" forName="outerBoxChildren" refType="w" fact="0.025"/>
                <dgm:constr type="t" for="ch" forName="outerBoxChildren" refType="h" fact="0.45"/>
                <dgm:constr type="w" for="ch" forName="outerBoxChildren" refType="w" fact="0.95"/>
                <dgm:constr type="h" for="ch" forName="outerBoxChildren" refType="h" fact="0.45"/>
              </dgm:constrLst>
            </dgm:else>
          </dgm:choose>
          <dgm:ruleLst/>
          <dgm:layoutNode name="outerBoxParent" styleLbl="node1">
            <dgm:alg type="tx">
              <dgm:param type="txAnchorVert" val="t"/>
              <dgm:param type="parTxLTRAlign" val="l"/>
              <dgm:param type="parTxRTLAlign" val="r"/>
            </dgm:alg>
            <dgm:shape xmlns:r="http://schemas.openxmlformats.org/officeDocument/2006/relationships" type="roundRect" r:blip="">
              <dgm:adjLst>
                <dgm:adj idx="1" val="0.085"/>
              </dgm:adjLst>
            </dgm:shape>
            <dgm:presOf axis="ch" ptType="node" cnt="1"/>
            <dgm:constrLst>
              <dgm:constr type="tMarg" refType="primFontSz" fact="0.3"/>
              <dgm:constr type="lMarg" refType="primFontSz" fact="0.3"/>
              <dgm:constr type="rMarg" refType="primFontSz" fact="0.3"/>
            </dgm:constrLst>
            <dgm:ruleLst>
              <dgm:rule type="primFontSz" val="5" fact="NaN" max="NaN"/>
            </dgm:ruleLst>
          </dgm:layoutNode>
          <dgm:layoutNode name="outerBoxChildren">
            <dgm:choose name="Name30">
              <dgm:if name="Name31" axis="root ch" ptType="all node" st="1 1" cnt="0 0" func="cnt" op="gt" val="1">
                <dgm:alg type="lin">
                  <dgm:param type="linDir" val="fromT"/>
                  <dgm:param type="vertAlign" val="t"/>
                </dgm:alg>
              </dgm:if>
              <dgm:else name="Name32">
                <dgm:choose name="Name33">
                  <dgm:if name="Name34" func="var" arg="dir" op="equ" val="norm">
                    <dgm:alg type="lin">
                      <dgm:param type="horzAlign" val="l"/>
                    </dgm:alg>
                  </dgm:if>
                  <dgm:else name="Name35">
                    <dgm:alg type="lin">
                      <dgm:param type="linDir" val="fromR"/>
                      <dgm:param type="horzAlign" val="r"/>
                    </dgm:alg>
                  </dgm:else>
                </dgm:choose>
              </dgm:else>
            </dgm:choose>
            <dgm:shape xmlns:r="http://schemas.openxmlformats.org/officeDocument/2006/relationships" r:blip="">
              <dgm:adjLst/>
            </dgm:shape>
            <dgm:presOf/>
            <dgm:constrLst>
              <dgm:constr type="w" for="ch" forName="oChild" refType="w"/>
              <dgm:constr type="h" for="ch" forName="oChild" refType="h"/>
            </dgm:constrLst>
            <dgm:ruleLst/>
            <dgm:forEach name="Name36" axis="ch ch" ptType="node node" st="1 1" cnt="1 0">
              <dgm:layoutNode name="o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37" axis="followSib" ptType="sibTrans" cnt="1">
                <dgm:layoutNode name="outer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layoutNode>
      </dgm:if>
      <dgm:else name="Name38"/>
    </dgm:choose>
    <dgm:choose name="Name39">
      <dgm:if name="Name40" axis="root ch" ptType="all node" st="1 1" cnt="0 0" func="cnt" op="gte" val="2">
        <dgm:layoutNode name="middleBox">
          <dgm:alg type="composite">
            <dgm:param type="horzAlign" val="none"/>
            <dgm:param type="vertAlign" val="none"/>
          </dgm:alg>
          <dgm:shape xmlns:r="http://schemas.openxmlformats.org/officeDocument/2006/relationships" r:blip="">
            <dgm:adjLst/>
          </dgm:shape>
          <dgm:presOf/>
          <dgm:choose name="Name41">
            <dgm:if name="Name42" axis="root ch" ptType="all node" st="1 1" cnt="0 0" func="cnt" op="gt" val="2">
              <dgm:choose name="Name43">
                <dgm:if name="Name44" func="var" arg="dir" op="equ" val="norm">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025"/>
                    <dgm:constr type="t" for="ch" forName="middleBoxChildren" refType="h" fact="0.35"/>
                    <dgm:constr type="w" for="ch" forName="middleBoxChildren" refType="w" fact="0.2"/>
                    <dgm:constr type="h" for="ch" forName="middleBoxChildren" refType="h" fact="0.575"/>
                  </dgm:constrLst>
                </dgm:if>
                <dgm:else name="Name45">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775"/>
                    <dgm:constr type="t" for="ch" forName="middleBoxChildren" refType="h" fact="0.35"/>
                    <dgm:constr type="w" for="ch" forName="middleBoxChildren" refType="w" fact="0.2"/>
                    <dgm:constr type="h" for="ch" forName="middleBoxChildren" refType="h" fact="0.575"/>
                  </dgm:constrLst>
                </dgm:else>
              </dgm:choose>
            </dgm:if>
            <dgm:else name="Name46">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025"/>
                <dgm:constr type="t" for="ch" forName="middleBoxChildren" refType="h" fact="0.45"/>
                <dgm:constr type="w" for="ch" forName="middleBoxChildren" refType="w" fact="0.95"/>
                <dgm:constr type="h" for="ch" forName="middleBoxChildren" refType="h" fact="0.45"/>
              </dgm:constrLst>
            </dgm:else>
          </dgm:choose>
          <dgm:ruleLst/>
          <dgm:layoutNode name="middleBoxParent" styleLbl="node1">
            <dgm:alg type="tx">
              <dgm:param type="txAnchorVert" val="t"/>
              <dgm:param type="parTxLTRAlign" val="l"/>
              <dgm:param type="parTxRTLAlign" val="r"/>
            </dgm:alg>
            <dgm:shape xmlns:r="http://schemas.openxmlformats.org/officeDocument/2006/relationships" type="roundRect" r:blip="">
              <dgm:adjLst>
                <dgm:adj idx="1" val="0.105"/>
              </dgm:adjLst>
            </dgm:shape>
            <dgm:presOf axis="ch" ptType="node" st="2" cnt="1"/>
            <dgm:constrLst>
              <dgm:constr type="tMarg" refType="primFontSz" fact="0.3"/>
              <dgm:constr type="lMarg" refType="primFontSz" fact="0.3"/>
              <dgm:constr type="rMarg" refType="primFontSz" fact="0.3"/>
            </dgm:constrLst>
            <dgm:ruleLst>
              <dgm:rule type="primFontSz" val="5" fact="NaN" max="NaN"/>
            </dgm:ruleLst>
          </dgm:layoutNode>
          <dgm:layoutNode name="middleBoxChildren">
            <dgm:choose name="Name47">
              <dgm:if name="Name48" axis="root ch" ptType="all node" st="1 1" cnt="0 0" func="cnt" op="gt" val="2">
                <dgm:alg type="lin">
                  <dgm:param type="linDir" val="fromT"/>
                  <dgm:param type="vertAlign" val="t"/>
                </dgm:alg>
              </dgm:if>
              <dgm:else name="Name49">
                <dgm:choose name="Name50">
                  <dgm:if name="Name51" func="var" arg="dir" op="equ" val="norm">
                    <dgm:alg type="lin">
                      <dgm:param type="horzAlign" val="l"/>
                    </dgm:alg>
                  </dgm:if>
                  <dgm:else name="Name52">
                    <dgm:alg type="lin">
                      <dgm:param type="linDir" val="fromR"/>
                      <dgm:param type="horzAlign" val="r"/>
                    </dgm:alg>
                  </dgm:else>
                </dgm:choose>
              </dgm:else>
            </dgm:choose>
            <dgm:shape xmlns:r="http://schemas.openxmlformats.org/officeDocument/2006/relationships" r:blip="">
              <dgm:adjLst/>
            </dgm:shape>
            <dgm:presOf/>
            <dgm:constrLst>
              <dgm:constr type="w" for="ch" forName="mChild" refType="w"/>
              <dgm:constr type="h" for="ch" forName="mChild" refType="h"/>
            </dgm:constrLst>
            <dgm:ruleLst/>
            <dgm:forEach name="Name53" axis="ch ch" ptType="node node" st="2 1" cnt="1 0">
              <dgm:layoutNode name="m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54" axis="followSib" ptType="sibTrans" cnt="1">
                <dgm:layoutNode name="middle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layoutNode>
      </dgm:if>
      <dgm:else name="Name55"/>
    </dgm:choose>
    <dgm:choose name="Name56">
      <dgm:if name="Name57" axis="root ch" ptType="all node" st="1 1" cnt="0 0" func="cnt" op="gte" val="3">
        <dgm:layoutNode name="centerBox">
          <dgm:alg type="composite">
            <dgm:param type="horzAlign" val="none"/>
            <dgm:param type="vertAlign" val="none"/>
          </dgm:alg>
          <dgm:shape xmlns:r="http://schemas.openxmlformats.org/officeDocument/2006/relationships" r:blip="">
            <dgm:adjLst/>
          </dgm:shape>
          <dgm:presOf/>
          <dgm:choose name="Name58">
            <dgm:if name="Name59" axis="ch ch" ptType="node node" st="3 1" cnt="1 0" func="cnt" op="gt" val="0">
              <dgm:constrLst>
                <dgm:constr type="l" for="ch" forName="centerBoxParent"/>
                <dgm:constr type="t" for="ch" forName="centerBoxParent"/>
                <dgm:constr type="w" for="ch" forName="centerBoxParent" refType="w"/>
                <dgm:constr type="h" for="ch" forName="centerBoxParent" refType="h"/>
                <dgm:constr type="bMarg" for="ch" forName="centerBoxParent" refType="h" fact="1.6"/>
                <dgm:constr type="l" for="ch" forName="centerBoxChildren" refType="w" fact="0.025"/>
                <dgm:constr type="t" for="ch" forName="centerBoxChildren" refType="h" fact="0.45"/>
                <dgm:constr type="w" for="ch" forName="centerBoxChildren" refType="w" fact="0.95"/>
                <dgm:constr type="h" for="ch" forName="centerBoxChildren" refType="h" fact="0.45"/>
              </dgm:constrLst>
            </dgm:if>
            <dgm:else name="Name60">
              <dgm:constrLst>
                <dgm:constr type="l" for="ch" forName="centerBoxParent"/>
                <dgm:constr type="t" for="ch" forName="centerBoxParent"/>
                <dgm:constr type="w" for="ch" forName="centerBoxParent" refType="w"/>
                <dgm:constr type="h" for="ch" forName="centerBoxParent" refType="h"/>
              </dgm:constrLst>
            </dgm:else>
          </dgm:choose>
          <dgm:ruleLst/>
          <dgm:layoutNode name="centerBoxParent" styleLbl="node1">
            <dgm:alg type="tx">
              <dgm:param type="txAnchorVert" val="t"/>
              <dgm:param type="parTxLTRAlign" val="l"/>
              <dgm:param type="parTxRTLAlign" val="r"/>
            </dgm:alg>
            <dgm:shape xmlns:r="http://schemas.openxmlformats.org/officeDocument/2006/relationships" type="roundRect" r:blip="">
              <dgm:adjLst>
                <dgm:adj idx="1" val="0.105"/>
              </dgm:adjLst>
            </dgm:shape>
            <dgm:presOf axis="ch" ptType="node" st="3" cnt="1"/>
            <dgm:constrLst>
              <dgm:constr type="tMarg" refType="primFontSz" fact="0.3"/>
              <dgm:constr type="lMarg" refType="primFontSz" fact="0.3"/>
              <dgm:constr type="rMarg" refType="primFontSz" fact="0.3"/>
            </dgm:constrLst>
            <dgm:ruleLst>
              <dgm:rule type="primFontSz" val="5" fact="NaN" max="NaN"/>
            </dgm:ruleLst>
          </dgm:layoutNode>
          <dgm:choose name="Name61">
            <dgm:if name="Name62" axis="ch ch" ptType="node node" st="3 1" cnt="1 0" func="cnt" op="gt" val="0">
              <dgm:layoutNode name="centerBoxChildren">
                <dgm:choose name="Name63">
                  <dgm:if name="Name64" func="var" arg="dir" op="equ" val="norm">
                    <dgm:alg type="lin">
                      <dgm:param type="horzAlign" val="l"/>
                    </dgm:alg>
                  </dgm:if>
                  <dgm:else name="Name65">
                    <dgm:alg type="lin">
                      <dgm:param type="linDir" val="fromR"/>
                      <dgm:param type="horzAlign" val="r"/>
                    </dgm:alg>
                  </dgm:else>
                </dgm:choose>
                <dgm:shape xmlns:r="http://schemas.openxmlformats.org/officeDocument/2006/relationships" r:blip="">
                  <dgm:adjLst/>
                </dgm:shape>
                <dgm:presOf/>
                <dgm:constrLst>
                  <dgm:constr type="w" for="ch" forName="cChild" refType="w"/>
                  <dgm:constr type="h" for="ch" forName="cChild" refType="h"/>
                </dgm:constrLst>
                <dgm:ruleLst/>
                <dgm:forEach name="Name66" axis="ch ch" ptType="node node" st="3 1" cnt="1 0">
                  <dgm:layoutNode name="c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67" axis="followSib" ptType="sibTrans" cnt="1">
                    <dgm:layoutNode name="center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if>
            <dgm:else name="Name68"/>
          </dgm:choose>
        </dgm:layoutNode>
      </dgm:if>
      <dgm:else name="Name69"/>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2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DEE7B2C-E2FF-46A2-8A83-BEC5A938D5C7}" type="datetimeFigureOut">
              <a:rPr lang="en-US" smtClean="0"/>
              <a:t>7/25/2013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DB1A33B-8B28-429B-A785-834A90019D72}"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Slide Image Placeholder 1"/>
          <p:cNvSpPr>
            <a:spLocks noGrp="1" noRot="1" noChangeAspect="1" noTextEdit="1"/>
          </p:cNvSpPr>
          <p:nvPr>
            <p:ph type="sldImg"/>
          </p:nvPr>
        </p:nvSpPr>
        <p:spPr bwMode="auto">
          <a:noFill/>
          <a:ln>
            <a:solidFill>
              <a:srgbClr val="000000"/>
            </a:solidFill>
            <a:miter lim="800000"/>
            <a:headEnd/>
            <a:tailEnd/>
          </a:ln>
        </p:spPr>
      </p:sp>
      <p:sp>
        <p:nvSpPr>
          <p:cNvPr id="51203"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51204"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21B5A98F-A6AE-4F1A-B6E8-56314E8A9540}" type="slidenum">
              <a:rPr lang="en-US" smtClean="0"/>
              <a:pPr fontAlgn="base">
                <a:spcBef>
                  <a:spcPct val="0"/>
                </a:spcBef>
                <a:spcAft>
                  <a:spcPct val="0"/>
                </a:spcAft>
                <a:defRPr/>
              </a:pPr>
              <a:t>60</a:t>
            </a:fld>
            <a:endParaRPr lang="en-US"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Slide Image Placeholder 1"/>
          <p:cNvSpPr>
            <a:spLocks noGrp="1" noRot="1" noChangeAspect="1"/>
          </p:cNvSpPr>
          <p:nvPr>
            <p:ph type="sldImg"/>
          </p:nvPr>
        </p:nvSpPr>
        <p:spPr bwMode="auto">
          <a:noFill/>
          <a:ln>
            <a:solidFill>
              <a:srgbClr val="000000"/>
            </a:solidFill>
            <a:miter lim="800000"/>
            <a:headEnd/>
            <a:tailEnd/>
          </a:ln>
        </p:spPr>
      </p:sp>
      <p:sp>
        <p:nvSpPr>
          <p:cNvPr id="94210"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r>
              <a:rPr lang="en-US" smtClean="0"/>
              <a:t>From tables of rows and columns to collections of JSON documents</a:t>
            </a:r>
          </a:p>
        </p:txBody>
      </p:sp>
      <p:sp>
        <p:nvSpPr>
          <p:cNvPr id="94211" name="Slide Number Placeholder 3"/>
          <p:cNvSpPr>
            <a:spLocks noGrp="1"/>
          </p:cNvSpPr>
          <p:nvPr>
            <p:ph type="sldNum" sz="quarter" idx="5"/>
          </p:nvPr>
        </p:nvSpPr>
        <p:spPr bwMode="auto">
          <a:noFill/>
          <a:ln>
            <a:miter lim="800000"/>
            <a:headEnd/>
            <a:tailEnd/>
          </a:ln>
        </p:spPr>
        <p:txBody>
          <a:bodyPr/>
          <a:lstStyle/>
          <a:p>
            <a:fld id="{A124E8ED-DB3B-4B37-AA5F-34016BB87A73}" type="slidenum">
              <a:rPr lang="en-US"/>
              <a:pPr/>
              <a:t>75</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3" name="Slide Image Placeholder 1"/>
          <p:cNvSpPr>
            <a:spLocks noGrp="1" noRot="1" noChangeAspect="1"/>
          </p:cNvSpPr>
          <p:nvPr>
            <p:ph type="sldImg"/>
          </p:nvPr>
        </p:nvSpPr>
        <p:spPr bwMode="auto">
          <a:noFill/>
          <a:ln>
            <a:solidFill>
              <a:srgbClr val="000000"/>
            </a:solidFill>
            <a:miter lim="800000"/>
            <a:headEnd/>
            <a:tailEnd/>
          </a:ln>
        </p:spPr>
      </p:sp>
      <p:sp>
        <p:nvSpPr>
          <p:cNvPr id="95234"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r>
              <a:rPr lang="en-US" smtClean="0"/>
              <a:t>Create, save and update documents (simple and readable)</a:t>
            </a:r>
          </a:p>
          <a:p>
            <a:pPr eaLnBrk="1" hangingPunct="1"/>
            <a:r>
              <a:rPr lang="en-US" smtClean="0"/>
              <a:t>BSON (binary JSON) – structured, flexible, express relations (but inside key/value pairs)</a:t>
            </a:r>
          </a:p>
          <a:p>
            <a:pPr eaLnBrk="1" hangingPunct="1"/>
            <a:r>
              <a:rPr lang="en-US" smtClean="0"/>
              <a:t>Documents are readable. Queryable, map well to your data structures in code.</a:t>
            </a:r>
          </a:p>
          <a:p>
            <a:pPr eaLnBrk="1" hangingPunct="1"/>
            <a:endParaRPr lang="en-US" smtClean="0"/>
          </a:p>
          <a:p>
            <a:pPr eaLnBrk="1" hangingPunct="1"/>
            <a:endParaRPr lang="en-US" smtClean="0"/>
          </a:p>
        </p:txBody>
      </p:sp>
      <p:sp>
        <p:nvSpPr>
          <p:cNvPr id="95235" name="Slide Number Placeholder 3"/>
          <p:cNvSpPr>
            <a:spLocks noGrp="1"/>
          </p:cNvSpPr>
          <p:nvPr>
            <p:ph type="sldNum" sz="quarter" idx="5"/>
          </p:nvPr>
        </p:nvSpPr>
        <p:spPr bwMode="auto">
          <a:noFill/>
          <a:ln>
            <a:miter lim="800000"/>
            <a:headEnd/>
            <a:tailEnd/>
          </a:ln>
        </p:spPr>
        <p:txBody>
          <a:bodyPr/>
          <a:lstStyle/>
          <a:p>
            <a:fld id="{D1360207-1E98-4D38-93CD-7B47F7A4AC7A}" type="slidenum">
              <a:rPr lang="en-US"/>
              <a:pPr/>
              <a:t>76</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Slide Image Placeholder 1"/>
          <p:cNvSpPr>
            <a:spLocks noGrp="1" noRot="1" noChangeAspect="1"/>
          </p:cNvSpPr>
          <p:nvPr>
            <p:ph type="sldImg"/>
          </p:nvPr>
        </p:nvSpPr>
        <p:spPr bwMode="auto">
          <a:noFill/>
          <a:ln>
            <a:solidFill>
              <a:srgbClr val="000000"/>
            </a:solidFill>
            <a:miter lim="800000"/>
            <a:headEnd/>
            <a:tailEnd/>
          </a:ln>
        </p:spPr>
      </p:sp>
      <p:sp>
        <p:nvSpPr>
          <p:cNvPr id="96258"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r>
              <a:rPr lang="en-US" smtClean="0"/>
              <a:t>Create, save and update documents (simple and readable)</a:t>
            </a:r>
          </a:p>
        </p:txBody>
      </p:sp>
      <p:sp>
        <p:nvSpPr>
          <p:cNvPr id="96259" name="Slide Number Placeholder 3"/>
          <p:cNvSpPr>
            <a:spLocks noGrp="1"/>
          </p:cNvSpPr>
          <p:nvPr>
            <p:ph type="sldNum" sz="quarter" idx="5"/>
          </p:nvPr>
        </p:nvSpPr>
        <p:spPr bwMode="auto">
          <a:noFill/>
          <a:ln>
            <a:miter lim="800000"/>
            <a:headEnd/>
            <a:tailEnd/>
          </a:ln>
        </p:spPr>
        <p:txBody>
          <a:bodyPr/>
          <a:lstStyle/>
          <a:p>
            <a:fld id="{8A9AABB3-F8B4-4086-AE57-63B0F9BD5ED5}" type="slidenum">
              <a:rPr lang="en-US"/>
              <a:pPr/>
              <a:t>77</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Slide Image Placeholder 1"/>
          <p:cNvSpPr>
            <a:spLocks noGrp="1" noRot="1" noChangeAspect="1"/>
          </p:cNvSpPr>
          <p:nvPr>
            <p:ph type="sldImg"/>
          </p:nvPr>
        </p:nvSpPr>
        <p:spPr bwMode="auto">
          <a:noFill/>
          <a:ln>
            <a:solidFill>
              <a:srgbClr val="000000"/>
            </a:solidFill>
            <a:miter lim="800000"/>
            <a:headEnd/>
            <a:tailEnd/>
          </a:ln>
        </p:spPr>
      </p:sp>
      <p:sp>
        <p:nvSpPr>
          <p:cNvPr id="97282"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r>
              <a:rPr lang="en-US" smtClean="0"/>
              <a:t>Embedded (one read, get all) vs linked or referenced</a:t>
            </a:r>
          </a:p>
        </p:txBody>
      </p:sp>
      <p:sp>
        <p:nvSpPr>
          <p:cNvPr id="97283" name="Slide Number Placeholder 3"/>
          <p:cNvSpPr>
            <a:spLocks noGrp="1"/>
          </p:cNvSpPr>
          <p:nvPr>
            <p:ph type="sldNum" sz="quarter" idx="5"/>
          </p:nvPr>
        </p:nvSpPr>
        <p:spPr bwMode="auto">
          <a:noFill/>
          <a:ln>
            <a:miter lim="800000"/>
            <a:headEnd/>
            <a:tailEnd/>
          </a:ln>
        </p:spPr>
        <p:txBody>
          <a:bodyPr/>
          <a:lstStyle/>
          <a:p>
            <a:fld id="{E7FD4A7A-69AC-441A-84FB-9A267F14D41E}" type="slidenum">
              <a:rPr lang="en-US"/>
              <a:pPr/>
              <a:t>78</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Slide Image Placeholder 1"/>
          <p:cNvSpPr>
            <a:spLocks noGrp="1" noRot="1" noChangeAspect="1"/>
          </p:cNvSpPr>
          <p:nvPr>
            <p:ph type="sldImg"/>
          </p:nvPr>
        </p:nvSpPr>
        <p:spPr bwMode="auto">
          <a:noFill/>
          <a:ln>
            <a:solidFill>
              <a:srgbClr val="000000"/>
            </a:solidFill>
            <a:miter lim="800000"/>
            <a:headEnd/>
            <a:tailEnd/>
          </a:ln>
        </p:spPr>
      </p:sp>
      <p:sp>
        <p:nvSpPr>
          <p:cNvPr id="98306"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r>
              <a:rPr lang="en-US" smtClean="0"/>
              <a:t>_id is provided by mongodb if you don</a:t>
            </a:r>
            <a:r>
              <a:rPr lang="en-US" altLang="en-US" smtClean="0"/>
              <a:t>’</a:t>
            </a:r>
            <a:r>
              <a:rPr lang="en-US" smtClean="0"/>
              <a:t>t provide it yourself</a:t>
            </a:r>
          </a:p>
        </p:txBody>
      </p:sp>
      <p:sp>
        <p:nvSpPr>
          <p:cNvPr id="98307" name="Slide Number Placeholder 3"/>
          <p:cNvSpPr>
            <a:spLocks noGrp="1"/>
          </p:cNvSpPr>
          <p:nvPr>
            <p:ph type="sldNum" sz="quarter" idx="5"/>
          </p:nvPr>
        </p:nvSpPr>
        <p:spPr bwMode="auto">
          <a:noFill/>
          <a:ln>
            <a:miter lim="800000"/>
            <a:headEnd/>
            <a:tailEnd/>
          </a:ln>
        </p:spPr>
        <p:txBody>
          <a:bodyPr/>
          <a:lstStyle/>
          <a:p>
            <a:fld id="{5EE2F2CC-F4E2-4EB3-A9AE-537DC2DE8423}" type="slidenum">
              <a:rPr lang="en-US"/>
              <a:pPr/>
              <a:t>79</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29" name="Slide Image Placeholder 1"/>
          <p:cNvSpPr>
            <a:spLocks noGrp="1" noRot="1" noChangeAspect="1"/>
          </p:cNvSpPr>
          <p:nvPr>
            <p:ph type="sldImg"/>
          </p:nvPr>
        </p:nvSpPr>
        <p:spPr bwMode="auto">
          <a:noFill/>
          <a:ln>
            <a:solidFill>
              <a:srgbClr val="000000"/>
            </a:solidFill>
            <a:miter lim="800000"/>
            <a:headEnd/>
            <a:tailEnd/>
          </a:ln>
        </p:spPr>
      </p:sp>
      <p:sp>
        <p:nvSpPr>
          <p:cNvPr id="99330"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endParaRPr lang="en-US" smtClean="0"/>
          </a:p>
        </p:txBody>
      </p:sp>
      <p:sp>
        <p:nvSpPr>
          <p:cNvPr id="99331" name="Slide Number Placeholder 3"/>
          <p:cNvSpPr>
            <a:spLocks noGrp="1"/>
          </p:cNvSpPr>
          <p:nvPr>
            <p:ph type="sldNum" sz="quarter" idx="5"/>
          </p:nvPr>
        </p:nvSpPr>
        <p:spPr bwMode="auto">
          <a:noFill/>
          <a:ln>
            <a:miter lim="800000"/>
            <a:headEnd/>
            <a:tailEnd/>
          </a:ln>
        </p:spPr>
        <p:txBody>
          <a:bodyPr/>
          <a:lstStyle/>
          <a:p>
            <a:fld id="{16A0FD2C-35CD-48AE-A77D-97A5BF867136}" type="slidenum">
              <a:rPr lang="en-US"/>
              <a:pPr/>
              <a:t>82</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Slide Image Placeholder 1"/>
          <p:cNvSpPr>
            <a:spLocks noGrp="1" noRot="1" noChangeAspect="1"/>
          </p:cNvSpPr>
          <p:nvPr>
            <p:ph type="sldImg"/>
          </p:nvPr>
        </p:nvSpPr>
        <p:spPr bwMode="auto">
          <a:noFill/>
          <a:ln>
            <a:solidFill>
              <a:srgbClr val="000000"/>
            </a:solidFill>
            <a:miter lim="800000"/>
            <a:headEnd/>
            <a:tailEnd/>
          </a:ln>
        </p:spPr>
      </p:sp>
      <p:sp>
        <p:nvSpPr>
          <p:cNvPr id="100354"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endParaRPr lang="en-US" dirty="0" smtClean="0"/>
          </a:p>
        </p:txBody>
      </p:sp>
      <p:sp>
        <p:nvSpPr>
          <p:cNvPr id="100355" name="Slide Number Placeholder 3"/>
          <p:cNvSpPr>
            <a:spLocks noGrp="1"/>
          </p:cNvSpPr>
          <p:nvPr>
            <p:ph type="sldNum" sz="quarter" idx="5"/>
          </p:nvPr>
        </p:nvSpPr>
        <p:spPr bwMode="auto">
          <a:noFill/>
          <a:ln>
            <a:miter lim="800000"/>
            <a:headEnd/>
            <a:tailEnd/>
          </a:ln>
        </p:spPr>
        <p:txBody>
          <a:bodyPr/>
          <a:lstStyle/>
          <a:p>
            <a:fld id="{0AB1E768-F412-4C80-9196-B948F8858DD6}" type="slidenum">
              <a:rPr lang="en-US"/>
              <a:pPr/>
              <a:t>83</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Slide Image Placeholder 1"/>
          <p:cNvSpPr>
            <a:spLocks noGrp="1" noRot="1" noChangeAspect="1" noTextEdit="1"/>
          </p:cNvSpPr>
          <p:nvPr>
            <p:ph type="sldImg"/>
          </p:nvPr>
        </p:nvSpPr>
        <p:spPr bwMode="auto">
          <a:noFill/>
          <a:ln>
            <a:solidFill>
              <a:srgbClr val="000000"/>
            </a:solidFill>
            <a:miter lim="800000"/>
            <a:headEnd/>
            <a:tailEnd/>
          </a:ln>
        </p:spPr>
      </p:sp>
      <p:sp>
        <p:nvSpPr>
          <p:cNvPr id="52227"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52228"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D26A2666-FADD-43BB-B9D5-1DD7A1760B15}" type="slidenum">
              <a:rPr lang="en-US" smtClean="0"/>
              <a:pPr fontAlgn="base">
                <a:spcBef>
                  <a:spcPct val="0"/>
                </a:spcBef>
                <a:spcAft>
                  <a:spcPct val="0"/>
                </a:spcAft>
                <a:defRPr/>
              </a:pPr>
              <a:t>65</a:t>
            </a:fld>
            <a:endParaRPr lang="en-US"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Slide Image Placeholder 1"/>
          <p:cNvSpPr>
            <a:spLocks noGrp="1" noRot="1" noChangeAspect="1" noTextEdit="1"/>
          </p:cNvSpPr>
          <p:nvPr>
            <p:ph type="sldImg"/>
          </p:nvPr>
        </p:nvSpPr>
        <p:spPr bwMode="auto">
          <a:noFill/>
          <a:ln>
            <a:solidFill>
              <a:srgbClr val="000000"/>
            </a:solidFill>
            <a:miter lim="800000"/>
            <a:headEnd/>
            <a:tailEnd/>
          </a:ln>
        </p:spPr>
      </p:sp>
      <p:sp>
        <p:nvSpPr>
          <p:cNvPr id="53251"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53252"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10D452F1-0813-400B-BF92-EC55B52F8B4C}" type="slidenum">
              <a:rPr lang="en-US" smtClean="0"/>
              <a:pPr fontAlgn="base">
                <a:spcBef>
                  <a:spcPct val="0"/>
                </a:spcBef>
                <a:spcAft>
                  <a:spcPct val="0"/>
                </a:spcAft>
                <a:defRPr/>
              </a:pPr>
              <a:t>66</a:t>
            </a:fld>
            <a:endParaRPr lang="en-US"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Image Placeholder 1"/>
          <p:cNvSpPr>
            <a:spLocks noGrp="1" noRot="1" noChangeAspect="1" noTextEdit="1"/>
          </p:cNvSpPr>
          <p:nvPr>
            <p:ph type="sldImg"/>
          </p:nvPr>
        </p:nvSpPr>
        <p:spPr bwMode="auto">
          <a:noFill/>
          <a:ln>
            <a:solidFill>
              <a:srgbClr val="000000"/>
            </a:solidFill>
            <a:miter lim="800000"/>
            <a:headEnd/>
            <a:tailEnd/>
          </a:ln>
        </p:spPr>
      </p:sp>
      <p:sp>
        <p:nvSpPr>
          <p:cNvPr id="54275"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54276"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7EEE1D84-B9C2-462E-898D-CD4DFD8FD385}" type="slidenum">
              <a:rPr lang="en-US" smtClean="0"/>
              <a:pPr fontAlgn="base">
                <a:spcBef>
                  <a:spcPct val="0"/>
                </a:spcBef>
                <a:spcAft>
                  <a:spcPct val="0"/>
                </a:spcAft>
                <a:defRPr/>
              </a:pPr>
              <a:t>67</a:t>
            </a:fld>
            <a:endParaRPr lang="en-US"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Slide Image Placeholder 1"/>
          <p:cNvSpPr>
            <a:spLocks noGrp="1" noRot="1" noChangeAspect="1" noTextEdit="1"/>
          </p:cNvSpPr>
          <p:nvPr>
            <p:ph type="sldImg"/>
          </p:nvPr>
        </p:nvSpPr>
        <p:spPr bwMode="auto">
          <a:noFill/>
          <a:ln>
            <a:solidFill>
              <a:srgbClr val="000000"/>
            </a:solidFill>
            <a:miter lim="800000"/>
            <a:headEnd/>
            <a:tailEnd/>
          </a:ln>
        </p:spPr>
      </p:sp>
      <p:sp>
        <p:nvSpPr>
          <p:cNvPr id="55299"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55300"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234E8A16-CA74-49EE-B301-479C6E0D878C}" type="slidenum">
              <a:rPr lang="en-US" smtClean="0"/>
              <a:pPr fontAlgn="base">
                <a:spcBef>
                  <a:spcPct val="0"/>
                </a:spcBef>
                <a:spcAft>
                  <a:spcPct val="0"/>
                </a:spcAft>
                <a:defRPr/>
              </a:pPr>
              <a:t>68</a:t>
            </a:fld>
            <a:endParaRPr lang="en-US"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Slide Image Placeholder 1"/>
          <p:cNvSpPr>
            <a:spLocks noGrp="1" noRot="1" noChangeAspect="1"/>
          </p:cNvSpPr>
          <p:nvPr>
            <p:ph type="sldImg"/>
          </p:nvPr>
        </p:nvSpPr>
        <p:spPr bwMode="auto">
          <a:noFill/>
          <a:ln>
            <a:solidFill>
              <a:srgbClr val="000000"/>
            </a:solidFill>
            <a:miter lim="800000"/>
            <a:headEnd/>
            <a:tailEnd/>
          </a:ln>
        </p:spPr>
      </p:sp>
      <p:sp>
        <p:nvSpPr>
          <p:cNvPr id="90114"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r>
              <a:rPr lang="en-US" smtClean="0"/>
              <a:t>Dwight and Eliot had experience with this problem at Doubleclick – wanted to build the DB engine they wanted to have themselves.</a:t>
            </a:r>
          </a:p>
          <a:p>
            <a:pPr eaLnBrk="1" hangingPunct="1"/>
            <a:r>
              <a:rPr lang="en-US" smtClean="0"/>
              <a:t>Consistency, Availability, Partition tolerance (distributed)</a:t>
            </a:r>
          </a:p>
        </p:txBody>
      </p:sp>
      <p:sp>
        <p:nvSpPr>
          <p:cNvPr id="90115" name="Slide Number Placeholder 3"/>
          <p:cNvSpPr>
            <a:spLocks noGrp="1"/>
          </p:cNvSpPr>
          <p:nvPr>
            <p:ph type="sldNum" sz="quarter" idx="5"/>
          </p:nvPr>
        </p:nvSpPr>
        <p:spPr bwMode="auto">
          <a:noFill/>
          <a:ln>
            <a:miter lim="800000"/>
            <a:headEnd/>
            <a:tailEnd/>
          </a:ln>
        </p:spPr>
        <p:txBody>
          <a:bodyPr/>
          <a:lstStyle/>
          <a:p>
            <a:fld id="{C7B2FEEE-40AE-448B-8713-2CBEF990000B}" type="slidenum">
              <a:rPr lang="en-US"/>
              <a:pPr/>
              <a:t>71</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Slide Image Placeholder 1"/>
          <p:cNvSpPr>
            <a:spLocks noGrp="1" noRot="1" noChangeAspect="1"/>
          </p:cNvSpPr>
          <p:nvPr>
            <p:ph type="sldImg"/>
          </p:nvPr>
        </p:nvSpPr>
        <p:spPr bwMode="auto">
          <a:noFill/>
          <a:ln>
            <a:solidFill>
              <a:srgbClr val="000000"/>
            </a:solidFill>
            <a:miter lim="800000"/>
            <a:headEnd/>
            <a:tailEnd/>
          </a:ln>
        </p:spPr>
      </p:sp>
      <p:sp>
        <p:nvSpPr>
          <p:cNvPr id="91138"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r>
              <a:rPr lang="en-US" smtClean="0"/>
              <a:t>In memory Key value stores are very fast but not intuitive to map data to and no simple way to query except for Keys</a:t>
            </a:r>
          </a:p>
          <a:p>
            <a:pPr eaLnBrk="1" hangingPunct="1"/>
            <a:r>
              <a:rPr lang="en-US" smtClean="0"/>
              <a:t>RDBMS deep functionality but not fast plus normalized isn</a:t>
            </a:r>
            <a:r>
              <a:rPr lang="en-US" altLang="en-US" smtClean="0"/>
              <a:t>’</a:t>
            </a:r>
            <a:r>
              <a:rPr lang="en-US" smtClean="0"/>
              <a:t>t for most data types</a:t>
            </a:r>
          </a:p>
        </p:txBody>
      </p:sp>
      <p:sp>
        <p:nvSpPr>
          <p:cNvPr id="91139" name="Slide Number Placeholder 3"/>
          <p:cNvSpPr>
            <a:spLocks noGrp="1"/>
          </p:cNvSpPr>
          <p:nvPr>
            <p:ph type="sldNum" sz="quarter" idx="5"/>
          </p:nvPr>
        </p:nvSpPr>
        <p:spPr bwMode="auto">
          <a:noFill/>
          <a:ln>
            <a:miter lim="800000"/>
            <a:headEnd/>
            <a:tailEnd/>
          </a:ln>
        </p:spPr>
        <p:txBody>
          <a:bodyPr/>
          <a:lstStyle/>
          <a:p>
            <a:fld id="{D06F1E36-30C5-426A-A749-568EA5A0F2E8}" type="slidenum">
              <a:rPr lang="en-US"/>
              <a:pPr/>
              <a:t>72</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Slide Image Placeholder 1"/>
          <p:cNvSpPr>
            <a:spLocks noGrp="1" noRot="1" noChangeAspect="1"/>
          </p:cNvSpPr>
          <p:nvPr>
            <p:ph type="sldImg"/>
          </p:nvPr>
        </p:nvSpPr>
        <p:spPr bwMode="auto">
          <a:noFill/>
          <a:ln>
            <a:solidFill>
              <a:srgbClr val="000000"/>
            </a:solidFill>
            <a:miter lim="800000"/>
            <a:headEnd/>
            <a:tailEnd/>
          </a:ln>
        </p:spPr>
      </p:sp>
      <p:sp>
        <p:nvSpPr>
          <p:cNvPr id="92162"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r>
              <a:rPr lang="en-US" smtClean="0"/>
              <a:t>How different is functionality?</a:t>
            </a:r>
          </a:p>
        </p:txBody>
      </p:sp>
      <p:sp>
        <p:nvSpPr>
          <p:cNvPr id="92163" name="Slide Number Placeholder 3"/>
          <p:cNvSpPr>
            <a:spLocks noGrp="1"/>
          </p:cNvSpPr>
          <p:nvPr>
            <p:ph type="sldNum" sz="quarter" idx="5"/>
          </p:nvPr>
        </p:nvSpPr>
        <p:spPr bwMode="auto">
          <a:noFill/>
          <a:ln>
            <a:miter lim="800000"/>
            <a:headEnd/>
            <a:tailEnd/>
          </a:ln>
        </p:spPr>
        <p:txBody>
          <a:bodyPr/>
          <a:lstStyle/>
          <a:p>
            <a:fld id="{4D283221-3D33-4B6B-B6EA-E0F0CED9F0F5}" type="slidenum">
              <a:rPr lang="en-US"/>
              <a:pPr/>
              <a:t>73</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Slide Image Placeholder 1"/>
          <p:cNvSpPr>
            <a:spLocks noGrp="1" noRot="1" noChangeAspect="1"/>
          </p:cNvSpPr>
          <p:nvPr>
            <p:ph type="sldImg"/>
          </p:nvPr>
        </p:nvSpPr>
        <p:spPr bwMode="auto">
          <a:noFill/>
          <a:ln>
            <a:solidFill>
              <a:srgbClr val="000000"/>
            </a:solidFill>
            <a:miter lim="800000"/>
            <a:headEnd/>
            <a:tailEnd/>
          </a:ln>
        </p:spPr>
      </p:sp>
      <p:sp>
        <p:nvSpPr>
          <p:cNvPr id="93186"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r>
              <a:rPr lang="en-US" smtClean="0"/>
              <a:t>BSON (binary JSON) – structured, flexible, express relations (but inside key/value pairs)</a:t>
            </a:r>
          </a:p>
          <a:p>
            <a:pPr eaLnBrk="1" hangingPunct="1"/>
            <a:endParaRPr lang="en-US" smtClean="0"/>
          </a:p>
        </p:txBody>
      </p:sp>
      <p:sp>
        <p:nvSpPr>
          <p:cNvPr id="93187" name="Slide Number Placeholder 3"/>
          <p:cNvSpPr>
            <a:spLocks noGrp="1"/>
          </p:cNvSpPr>
          <p:nvPr>
            <p:ph type="sldNum" sz="quarter" idx="5"/>
          </p:nvPr>
        </p:nvSpPr>
        <p:spPr bwMode="auto">
          <a:noFill/>
          <a:ln>
            <a:miter lim="800000"/>
            <a:headEnd/>
            <a:tailEnd/>
          </a:ln>
        </p:spPr>
        <p:txBody>
          <a:bodyPr/>
          <a:lstStyle/>
          <a:p>
            <a:fld id="{FF47D5EE-C4D3-49E6-B35A-F7325527E514}" type="slidenum">
              <a:rPr lang="en-US"/>
              <a:pPr/>
              <a:t>74</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2">
        <a:schemeClr val="bg1"/>
      </p:bgRef>
    </p:bg>
    <p:spTree>
      <p:nvGrpSpPr>
        <p:cNvPr id="1" name=""/>
        <p:cNvGrpSpPr/>
        <p:nvPr/>
      </p:nvGrpSpPr>
      <p:grpSpPr>
        <a:xfrm>
          <a:off x="0" y="0"/>
          <a:ext cx="0" cy="0"/>
          <a:chOff x="0" y="0"/>
          <a:chExt cx="0" cy="0"/>
        </a:xfrm>
      </p:grpSpPr>
      <p:sp>
        <p:nvSpPr>
          <p:cNvPr id="8" name="Rectangle 7"/>
          <p:cNvSpPr/>
          <p:nvPr/>
        </p:nvSpPr>
        <p:spPr>
          <a:xfrm flipH="1">
            <a:off x="2667000" y="0"/>
            <a:ext cx="6477000" cy="6858000"/>
          </a:xfrm>
          <a:prstGeom prst="rect">
            <a:avLst/>
          </a:prstGeom>
          <a:blipFill>
            <a:blip r:embed="rId2">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00000" r="50000"/>
                </a:path>
                <a:tileRect/>
              </a:gradFill>
            </a:fillOverlay>
            <a:innerShdw blurRad="63500" dist="44450" dir="10800000">
              <a:srgbClr val="000000">
                <a:alpha val="50000"/>
              </a:srgbClr>
            </a:inn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9" name="Straight Connector 8"/>
          <p:cNvSpPr>
            <a:spLocks noChangeShapeType="1"/>
          </p:cNvSpPr>
          <p:nvPr/>
        </p:nvSpPr>
        <p:spPr bwMode="auto">
          <a:xfrm rot="16200000">
            <a:off x="-762000" y="3429000"/>
            <a:ext cx="6858000" cy="0"/>
          </a:xfrm>
          <a:prstGeom prst="line">
            <a:avLst/>
          </a:prstGeom>
          <a:noFill/>
          <a:ln w="11430" cap="flat" cmpd="sng" algn="ctr">
            <a:solidFill>
              <a:schemeClr val="bg1">
                <a:shade val="95000"/>
              </a:schemeClr>
            </a:solidFill>
            <a:prstDash val="solid"/>
            <a:miter lim="800000"/>
            <a:headEnd type="none" w="med" len="med"/>
            <a:tailEnd type="none" w="med" len="med"/>
          </a:ln>
          <a:effectLst/>
        </p:spPr>
        <p:txBody>
          <a:bodyPr vert="horz" wrap="square" lIns="91440" tIns="45720" rIns="91440" bIns="45720" anchor="t" compatLnSpc="1"/>
          <a:lstStyle>
            <a:extLst/>
          </a:lstStyle>
          <a:p>
            <a:endParaRPr kumimoji="0" lang="en-US"/>
          </a:p>
        </p:txBody>
      </p:sp>
      <p:sp>
        <p:nvSpPr>
          <p:cNvPr id="12" name="Title 11"/>
          <p:cNvSpPr>
            <a:spLocks noGrp="1"/>
          </p:cNvSpPr>
          <p:nvPr>
            <p:ph type="ctrTitle"/>
          </p:nvPr>
        </p:nvSpPr>
        <p:spPr>
          <a:xfrm>
            <a:off x="3366868" y="533400"/>
            <a:ext cx="5105400" cy="2868168"/>
          </a:xfrm>
        </p:spPr>
        <p:txBody>
          <a:bodyPr lIns="45720" tIns="0" rIns="45720">
            <a:noAutofit/>
          </a:bodyPr>
          <a:lstStyle>
            <a:lvl1pPr algn="r">
              <a:defRPr sz="4200" b="1"/>
            </a:lvl1pPr>
            <a:extLst/>
          </a:lstStyle>
          <a:p>
            <a:r>
              <a:rPr kumimoji="0" lang="en-US" smtClean="0"/>
              <a:t>Click to edit Master title style</a:t>
            </a:r>
            <a:endParaRPr kumimoji="0" lang="en-US"/>
          </a:p>
        </p:txBody>
      </p:sp>
      <p:sp>
        <p:nvSpPr>
          <p:cNvPr id="25" name="Subtitle 24"/>
          <p:cNvSpPr>
            <a:spLocks noGrp="1"/>
          </p:cNvSpPr>
          <p:nvPr>
            <p:ph type="subTitle" idx="1"/>
          </p:nvPr>
        </p:nvSpPr>
        <p:spPr>
          <a:xfrm>
            <a:off x="3354442" y="3539864"/>
            <a:ext cx="5114778" cy="1101248"/>
          </a:xfrm>
        </p:spPr>
        <p:txBody>
          <a:bodyPr lIns="45720" tIns="0" rIns="45720" bIns="0"/>
          <a:lstStyle>
            <a:lvl1pPr marL="0" indent="0" algn="r">
              <a:buNone/>
              <a:defRPr sz="2200">
                <a:solidFill>
                  <a:srgbClr val="FFFFFF"/>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smtClean="0"/>
              <a:t>Click to edit Master subtitle style</a:t>
            </a:r>
            <a:endParaRPr kumimoji="0" lang="en-US"/>
          </a:p>
        </p:txBody>
      </p:sp>
      <p:sp>
        <p:nvSpPr>
          <p:cNvPr id="31" name="Date Placeholder 30"/>
          <p:cNvSpPr>
            <a:spLocks noGrp="1"/>
          </p:cNvSpPr>
          <p:nvPr>
            <p:ph type="dt" sz="half" idx="10"/>
          </p:nvPr>
        </p:nvSpPr>
        <p:spPr>
          <a:xfrm>
            <a:off x="5871224" y="6557946"/>
            <a:ext cx="2002464" cy="226902"/>
          </a:xfrm>
        </p:spPr>
        <p:txBody>
          <a:bodyPr/>
          <a:lstStyle>
            <a:lvl1pPr>
              <a:defRPr lang="en-US" smtClean="0">
                <a:solidFill>
                  <a:srgbClr val="FFFFFF"/>
                </a:solidFill>
              </a:defRPr>
            </a:lvl1pPr>
            <a:extLst/>
          </a:lstStyle>
          <a:p>
            <a:fld id="{1D8BD707-D9CF-40AE-B4C6-C98DA3205C09}" type="datetimeFigureOut">
              <a:rPr lang="en-US" smtClean="0"/>
              <a:pPr/>
              <a:t>7/25/2013</a:t>
            </a:fld>
            <a:endParaRPr lang="en-US"/>
          </a:p>
        </p:txBody>
      </p:sp>
      <p:sp>
        <p:nvSpPr>
          <p:cNvPr id="18" name="Footer Placeholder 17"/>
          <p:cNvSpPr>
            <a:spLocks noGrp="1"/>
          </p:cNvSpPr>
          <p:nvPr>
            <p:ph type="ftr" sz="quarter" idx="11"/>
          </p:nvPr>
        </p:nvSpPr>
        <p:spPr>
          <a:xfrm>
            <a:off x="2819400" y="6557946"/>
            <a:ext cx="2927722" cy="228600"/>
          </a:xfrm>
        </p:spPr>
        <p:txBody>
          <a:bodyPr/>
          <a:lstStyle>
            <a:lvl1pPr>
              <a:defRPr lang="en-US" dirty="0">
                <a:solidFill>
                  <a:srgbClr val="FFFFFF"/>
                </a:solidFill>
              </a:defRPr>
            </a:lvl1pPr>
            <a:extLst/>
          </a:lstStyle>
          <a:p>
            <a:endParaRPr lang="en-US"/>
          </a:p>
        </p:txBody>
      </p:sp>
      <p:sp>
        <p:nvSpPr>
          <p:cNvPr id="29" name="Slide Number Placeholder 28"/>
          <p:cNvSpPr>
            <a:spLocks noGrp="1"/>
          </p:cNvSpPr>
          <p:nvPr>
            <p:ph type="sldNum" sz="quarter" idx="12"/>
          </p:nvPr>
        </p:nvSpPr>
        <p:spPr>
          <a:xfrm>
            <a:off x="7880884" y="6556248"/>
            <a:ext cx="588336" cy="228600"/>
          </a:xfrm>
        </p:spPr>
        <p:txBody>
          <a:bodyPr/>
          <a:lstStyle>
            <a:lvl1pPr>
              <a:defRPr lang="en-US" smtClean="0">
                <a:solidFill>
                  <a:srgbClr val="FFFFFF"/>
                </a:solidFill>
              </a:defRPr>
            </a:lvl1pPr>
            <a:extLst/>
          </a:lstStyle>
          <a:p>
            <a:fld id="{B6F15528-21DE-4FAA-801E-634DDDAF4B2B}"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1D8BD707-D9CF-40AE-B4C6-C98DA3205C09}" type="datetimeFigureOut">
              <a:rPr lang="en-US" smtClean="0"/>
              <a:pPr/>
              <a:t>7/25/2013</a:t>
            </a:fld>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274955"/>
            <a:ext cx="1524000" cy="5851525"/>
          </a:xfrm>
        </p:spPr>
        <p:txBody>
          <a:bodyPr vert="eaVert" anchor="t"/>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274642"/>
            <a:ext cx="6019800" cy="5851525"/>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a:xfrm>
            <a:off x="4242816" y="6557946"/>
            <a:ext cx="2002464" cy="226902"/>
          </a:xfrm>
        </p:spPr>
        <p:txBody>
          <a:bodyPr/>
          <a:lstStyle>
            <a:extLst/>
          </a:lstStyle>
          <a:p>
            <a:fld id="{1D8BD707-D9CF-40AE-B4C6-C98DA3205C09}" type="datetimeFigureOut">
              <a:rPr lang="en-US" smtClean="0"/>
              <a:pPr/>
              <a:t>7/25/2013</a:t>
            </a:fld>
            <a:endParaRPr lang="en-US"/>
          </a:p>
        </p:txBody>
      </p:sp>
      <p:sp>
        <p:nvSpPr>
          <p:cNvPr id="5" name="Footer Placeholder 4"/>
          <p:cNvSpPr>
            <a:spLocks noGrp="1"/>
          </p:cNvSpPr>
          <p:nvPr>
            <p:ph type="ftr" sz="quarter" idx="11"/>
          </p:nvPr>
        </p:nvSpPr>
        <p:spPr>
          <a:xfrm>
            <a:off x="457200" y="6556248"/>
            <a:ext cx="3657600" cy="228600"/>
          </a:xfrm>
        </p:spPr>
        <p:txBody>
          <a:bodyPr/>
          <a:lstStyle>
            <a:extLst/>
          </a:lstStyle>
          <a:p>
            <a:endParaRPr lang="en-US"/>
          </a:p>
        </p:txBody>
      </p:sp>
      <p:sp>
        <p:nvSpPr>
          <p:cNvPr id="6" name="Slide Number Placeholder 5"/>
          <p:cNvSpPr>
            <a:spLocks noGrp="1"/>
          </p:cNvSpPr>
          <p:nvPr>
            <p:ph type="sldNum" sz="quarter" idx="12"/>
          </p:nvPr>
        </p:nvSpPr>
        <p:spPr>
          <a:xfrm>
            <a:off x="6254496" y="6553200"/>
            <a:ext cx="588336" cy="228600"/>
          </a:xfrm>
        </p:spPr>
        <p:txBody>
          <a:bodyPr/>
          <a:lstStyle>
            <a:lvl1pPr>
              <a:defRPr>
                <a:solidFill>
                  <a:schemeClr val="tx2"/>
                </a:solidFill>
              </a:defRPr>
            </a:lvl1pPr>
            <a:extLst/>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1D8BD707-D9CF-40AE-B4C6-C98DA3205C09}" type="datetimeFigureOut">
              <a:rPr lang="en-US" smtClean="0"/>
              <a:pPr/>
              <a:t>7/25/2013</a:t>
            </a:fld>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066800" y="2821837"/>
            <a:ext cx="6255488" cy="1362075"/>
          </a:xfrm>
        </p:spPr>
        <p:txBody>
          <a:bodyPr tIns="0" anchor="t"/>
          <a:lstStyle>
            <a:lvl1pPr algn="r">
              <a:buNone/>
              <a:defRPr sz="4200" b="1" cap="all"/>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1066800" y="1905000"/>
            <a:ext cx="6255488" cy="743507"/>
          </a:xfrm>
        </p:spPr>
        <p:txBody>
          <a:bodyPr anchor="b"/>
          <a:lstStyle>
            <a:lvl1pPr marL="0" indent="0" algn="r">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a:xfrm>
            <a:off x="4724238" y="6556810"/>
            <a:ext cx="2002464" cy="226902"/>
          </a:xfrm>
        </p:spPr>
        <p:txBody>
          <a:bodyPr bIns="0" anchor="b"/>
          <a:lstStyle>
            <a:lvl1pPr>
              <a:defRPr>
                <a:solidFill>
                  <a:schemeClr val="tx2"/>
                </a:solidFill>
              </a:defRPr>
            </a:lvl1pPr>
            <a:extLst/>
          </a:lstStyle>
          <a:p>
            <a:fld id="{1D8BD707-D9CF-40AE-B4C6-C98DA3205C09}" type="datetimeFigureOut">
              <a:rPr lang="en-US" smtClean="0"/>
              <a:pPr/>
              <a:t>7/25/2013</a:t>
            </a:fld>
            <a:endParaRPr lang="en-US"/>
          </a:p>
        </p:txBody>
      </p:sp>
      <p:sp>
        <p:nvSpPr>
          <p:cNvPr id="5" name="Footer Placeholder 4"/>
          <p:cNvSpPr>
            <a:spLocks noGrp="1"/>
          </p:cNvSpPr>
          <p:nvPr>
            <p:ph type="ftr" sz="quarter" idx="11"/>
          </p:nvPr>
        </p:nvSpPr>
        <p:spPr>
          <a:xfrm>
            <a:off x="1735358" y="6556810"/>
            <a:ext cx="2895600" cy="228600"/>
          </a:xfrm>
        </p:spPr>
        <p:txBody>
          <a:bodyPr bIns="0" anchor="b"/>
          <a:lstStyle>
            <a:lvl1pPr>
              <a:defRPr>
                <a:solidFill>
                  <a:schemeClr val="tx2"/>
                </a:solidFill>
              </a:defRPr>
            </a:lvl1pPr>
            <a:extLst/>
          </a:lstStyle>
          <a:p>
            <a:endParaRPr lang="en-US"/>
          </a:p>
        </p:txBody>
      </p:sp>
      <p:sp>
        <p:nvSpPr>
          <p:cNvPr id="6" name="Slide Number Placeholder 5"/>
          <p:cNvSpPr>
            <a:spLocks noGrp="1"/>
          </p:cNvSpPr>
          <p:nvPr>
            <p:ph type="sldNum" sz="quarter" idx="12"/>
          </p:nvPr>
        </p:nvSpPr>
        <p:spPr>
          <a:xfrm>
            <a:off x="6733952" y="6555112"/>
            <a:ext cx="588336" cy="228600"/>
          </a:xfrm>
        </p:spPr>
        <p:txBody>
          <a:bodyPr/>
          <a:lstStyle>
            <a:extLst/>
          </a:lstStyle>
          <a:p>
            <a:fld id="{B6F15528-21DE-4FAA-801E-634DDDAF4B2B}"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1143000"/>
          </a:xfrm>
        </p:spPr>
        <p:txBody>
          <a:bodyPr/>
          <a:lstStyle>
            <a:extLst/>
          </a:lstStyle>
          <a:p>
            <a:r>
              <a:rPr kumimoji="0" lang="en-US" smtClean="0"/>
              <a:t>Click to edit Master title style</a:t>
            </a:r>
            <a:endParaRPr kumimoji="0" lang="en-US"/>
          </a:p>
        </p:txBody>
      </p:sp>
      <p:sp>
        <p:nvSpPr>
          <p:cNvPr id="3" name="Content Placeholder 2"/>
          <p:cNvSpPr>
            <a:spLocks noGrp="1"/>
          </p:cNvSpPr>
          <p:nvPr>
            <p:ph sz="half" idx="1"/>
          </p:nvPr>
        </p:nvSpPr>
        <p:spPr>
          <a:xfrm>
            <a:off x="457200" y="1600200"/>
            <a:ext cx="3520440" cy="4525963"/>
          </a:xfrm>
        </p:spPr>
        <p:txBody>
          <a:bodyPr anchor="t"/>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178808" y="1600200"/>
            <a:ext cx="3520440" cy="4525963"/>
          </a:xfrm>
        </p:spPr>
        <p:txBody>
          <a:bodyPr anchor="t"/>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extLst/>
          </a:lstStyle>
          <a:p>
            <a:fld id="{1D8BD707-D9CF-40AE-B4C6-C98DA3205C09}" type="datetimeFigureOut">
              <a:rPr lang="en-US" smtClean="0"/>
              <a:pPr/>
              <a:t>7/25/2013</a:t>
            </a:fld>
            <a:endParaRPr lang="en-US"/>
          </a:p>
        </p:txBody>
      </p:sp>
      <p:sp>
        <p:nvSpPr>
          <p:cNvPr id="6" name="Footer Placeholder 5"/>
          <p:cNvSpPr>
            <a:spLocks noGrp="1"/>
          </p:cNvSpPr>
          <p:nvPr>
            <p:ph type="ftr" sz="quarter" idx="11"/>
          </p:nvPr>
        </p:nvSpPr>
        <p:spPr/>
        <p:txBody>
          <a:bodyPr/>
          <a:lstStyle>
            <a:extLst/>
          </a:lstStyle>
          <a:p>
            <a:endParaRPr lang="en-US"/>
          </a:p>
        </p:txBody>
      </p:sp>
      <p:sp>
        <p:nvSpPr>
          <p:cNvPr id="7" name="Slide Number Placeholder 6"/>
          <p:cNvSpPr>
            <a:spLocks noGrp="1"/>
          </p:cNvSpPr>
          <p:nvPr>
            <p:ph type="sldNum" sz="quarter" idx="12"/>
          </p:nvPr>
        </p:nvSpPr>
        <p:spPr/>
        <p:txBody>
          <a:bodyPr/>
          <a:lstStyle>
            <a:extLst/>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1143000"/>
          </a:xfrm>
        </p:spPr>
        <p:txBody>
          <a:bodyPr anchor="b"/>
          <a:lstStyle>
            <a:lvl1pPr>
              <a:defRPr/>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5867400"/>
            <a:ext cx="3520440" cy="457200"/>
          </a:xfrm>
          <a:noFill/>
          <a:ln w="12700" cap="flat" cmpd="sng" algn="ctr">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178808" y="5867400"/>
            <a:ext cx="3520440" cy="457200"/>
          </a:xfrm>
          <a:noFill/>
          <a:ln w="12700" cap="flat" cmpd="sng" algn="ctr">
            <a:solidFill>
              <a:schemeClr val="tx2"/>
            </a:solidFill>
            <a:prstDash val="solid"/>
          </a:ln>
          <a:effectLst/>
        </p:spPr>
        <p:style>
          <a:lnRef idx="1">
            <a:schemeClr val="accent2"/>
          </a:lnRef>
          <a:fillRef idx="3">
            <a:schemeClr val="accent2"/>
          </a:fillRef>
          <a:effectRef idx="2">
            <a:schemeClr val="accent2"/>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457200" y="1711840"/>
            <a:ext cx="3520440" cy="4114800"/>
          </a:xfrm>
        </p:spPr>
        <p:txBody>
          <a:bodyPr/>
          <a:lstStyle>
            <a:lvl1pPr>
              <a:defRPr sz="2400"/>
            </a:lvl1pPr>
            <a:lvl2pPr>
              <a:defRPr sz="2000"/>
            </a:lvl2pPr>
            <a:lvl3pPr>
              <a:defRPr sz="1800"/>
            </a:lvl3pPr>
            <a:lvl4pPr>
              <a:defRPr sz="1600"/>
            </a:lvl4pPr>
            <a:lvl5pPr>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178808" y="1711840"/>
            <a:ext cx="3520440" cy="4114800"/>
          </a:xfrm>
        </p:spPr>
        <p:txBody>
          <a:bodyPr/>
          <a:lstStyle>
            <a:lvl1pPr>
              <a:defRPr sz="2400"/>
            </a:lvl1pPr>
            <a:lvl2pPr>
              <a:defRPr sz="2000"/>
            </a:lvl2pPr>
            <a:lvl3pPr>
              <a:defRPr sz="1800"/>
            </a:lvl3pPr>
            <a:lvl4pPr>
              <a:defRPr sz="1600"/>
            </a:lvl4pPr>
            <a:lvl5pPr>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extLst/>
          </a:lstStyle>
          <a:p>
            <a:fld id="{1D8BD707-D9CF-40AE-B4C6-C98DA3205C09}" type="datetimeFigureOut">
              <a:rPr lang="en-US" smtClean="0"/>
              <a:pPr/>
              <a:t>7/25/2013</a:t>
            </a:fld>
            <a:endParaRPr lang="en-US"/>
          </a:p>
        </p:txBody>
      </p:sp>
      <p:sp>
        <p:nvSpPr>
          <p:cNvPr id="8" name="Footer Placeholder 7"/>
          <p:cNvSpPr>
            <a:spLocks noGrp="1"/>
          </p:cNvSpPr>
          <p:nvPr>
            <p:ph type="ftr" sz="quarter" idx="11"/>
          </p:nvPr>
        </p:nvSpPr>
        <p:spPr/>
        <p:txBody>
          <a:bodyPr/>
          <a:lstStyle>
            <a:extLst/>
          </a:lstStyle>
          <a:p>
            <a:endParaRPr lang="en-US"/>
          </a:p>
        </p:txBody>
      </p:sp>
      <p:sp>
        <p:nvSpPr>
          <p:cNvPr id="9" name="Slide Number Placeholder 8"/>
          <p:cNvSpPr>
            <a:spLocks noGrp="1"/>
          </p:cNvSpPr>
          <p:nvPr>
            <p:ph type="sldNum" sz="quarter" idx="12"/>
          </p:nvPr>
        </p:nvSpPr>
        <p:spPr/>
        <p:txBody>
          <a:bodyPr/>
          <a:lstStyle>
            <a:extLst/>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1143000"/>
          </a:xfrm>
        </p:spPr>
        <p:txBody>
          <a:bodyPr/>
          <a:lstStyle>
            <a:extLst/>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extLst/>
          </a:lstStyle>
          <a:p>
            <a:fld id="{1D8BD707-D9CF-40AE-B4C6-C98DA3205C09}" type="datetimeFigureOut">
              <a:rPr lang="en-US" smtClean="0"/>
              <a:pPr/>
              <a:t>7/25/2013</a:t>
            </a:fld>
            <a:endParaRPr lang="en-US"/>
          </a:p>
        </p:txBody>
      </p:sp>
      <p:sp>
        <p:nvSpPr>
          <p:cNvPr id="4" name="Footer Placeholder 3"/>
          <p:cNvSpPr>
            <a:spLocks noGrp="1"/>
          </p:cNvSpPr>
          <p:nvPr>
            <p:ph type="ftr" sz="quarter" idx="11"/>
          </p:nvPr>
        </p:nvSpPr>
        <p:spPr/>
        <p:txBody>
          <a:bodyPr/>
          <a:lstStyle>
            <a:extLst/>
          </a:lstStyle>
          <a:p>
            <a:endParaRPr lang="en-US"/>
          </a:p>
        </p:txBody>
      </p:sp>
      <p:sp>
        <p:nvSpPr>
          <p:cNvPr id="5" name="Slide Number Placeholder 4"/>
          <p:cNvSpPr>
            <a:spLocks noGrp="1"/>
          </p:cNvSpPr>
          <p:nvPr>
            <p:ph type="sldNum" sz="quarter" idx="12"/>
          </p:nvPr>
        </p:nvSpPr>
        <p:spPr/>
        <p:txBody>
          <a:bodyPr/>
          <a:lstStyle>
            <a:extLst/>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solidFill>
                  <a:schemeClr val="tx2"/>
                </a:solidFill>
              </a:defRPr>
            </a:lvl1pPr>
            <a:extLst/>
          </a:lstStyle>
          <a:p>
            <a:fld id="{1D8BD707-D9CF-40AE-B4C6-C98DA3205C09}" type="datetimeFigureOut">
              <a:rPr lang="en-US" smtClean="0"/>
              <a:pPr/>
              <a:t>7/25/2013</a:t>
            </a:fld>
            <a:endParaRPr lang="en-US"/>
          </a:p>
        </p:txBody>
      </p:sp>
      <p:sp>
        <p:nvSpPr>
          <p:cNvPr id="3" name="Footer Placeholder 2"/>
          <p:cNvSpPr>
            <a:spLocks noGrp="1"/>
          </p:cNvSpPr>
          <p:nvPr>
            <p:ph type="ftr" sz="quarter" idx="11"/>
          </p:nvPr>
        </p:nvSpPr>
        <p:spPr/>
        <p:txBody>
          <a:bodyPr/>
          <a:lstStyle>
            <a:lvl1pPr>
              <a:defRPr>
                <a:solidFill>
                  <a:schemeClr val="tx2"/>
                </a:solidFill>
              </a:defRPr>
            </a:lvl1pPr>
            <a:extLst/>
          </a:lstStyle>
          <a:p>
            <a:endParaRPr lang="en-US"/>
          </a:p>
        </p:txBody>
      </p:sp>
      <p:sp>
        <p:nvSpPr>
          <p:cNvPr id="4" name="Slide Number Placeholder 3"/>
          <p:cNvSpPr>
            <a:spLocks noGrp="1"/>
          </p:cNvSpPr>
          <p:nvPr>
            <p:ph type="sldNum" sz="quarter" idx="12"/>
          </p:nvPr>
        </p:nvSpPr>
        <p:spPr/>
        <p:txBody>
          <a:bodyPr/>
          <a:lstStyle>
            <a:extLst/>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5897880" cy="1173480"/>
          </a:xfrm>
        </p:spPr>
        <p:txBody>
          <a:bodyPr wrap="square" anchor="b"/>
          <a:lstStyle>
            <a:lvl1pPr algn="l">
              <a:buNone/>
              <a:defRPr lang="en-US" sz="2400" baseline="0" smtClean="0"/>
            </a:lvl1pPr>
            <a:extLst/>
          </a:lstStyle>
          <a:p>
            <a:r>
              <a:rPr kumimoji="0" lang="en-US" smtClean="0"/>
              <a:t>Click to edit Master title style</a:t>
            </a:r>
            <a:endParaRPr kumimoji="0" lang="en-US"/>
          </a:p>
        </p:txBody>
      </p:sp>
      <p:sp>
        <p:nvSpPr>
          <p:cNvPr id="3" name="Text Placeholder 2"/>
          <p:cNvSpPr>
            <a:spLocks noGrp="1"/>
          </p:cNvSpPr>
          <p:nvPr>
            <p:ph type="body" idx="2"/>
          </p:nvPr>
        </p:nvSpPr>
        <p:spPr>
          <a:xfrm>
            <a:off x="457200" y="1497416"/>
            <a:ext cx="5897880" cy="602512"/>
          </a:xfrm>
        </p:spPr>
        <p:txBody>
          <a:bodyPr rot="0" spcFirstLastPara="0" vertOverflow="overflow" horzOverflow="overflow" vert="horz" wrap="square" lIns="45720" tIns="0" rIns="0" bIns="0" numCol="1" spcCol="0" rtlCol="0" fromWordArt="0" anchor="t" anchorCtr="0" forceAA="0" compatLnSpc="1">
            <a:normAutofit/>
          </a:bodyPr>
          <a:lstStyle>
            <a:lvl1pPr marL="0" indent="0">
              <a:spcBef>
                <a:spcPts val="0"/>
              </a:spcBef>
              <a:spcAft>
                <a:spcPts val="0"/>
              </a:spcAft>
              <a:buNone/>
              <a:defRPr sz="1400"/>
            </a:lvl1pPr>
            <a:lvl2pPr>
              <a:buNone/>
              <a:defRPr sz="1200"/>
            </a:lvl2pPr>
            <a:lvl3pPr>
              <a:buNone/>
              <a:defRPr sz="1000"/>
            </a:lvl3pPr>
            <a:lvl4pPr>
              <a:buNone/>
              <a:defRPr sz="900"/>
            </a:lvl4pPr>
            <a:lvl5pPr>
              <a:buNone/>
              <a:defRPr sz="900"/>
            </a:lvl5pPr>
            <a:extLst/>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457200" y="2133600"/>
            <a:ext cx="7239000" cy="4371752"/>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extLst/>
          </a:lstStyle>
          <a:p>
            <a:fld id="{1D8BD707-D9CF-40AE-B4C6-C98DA3205C09}" type="datetimeFigureOut">
              <a:rPr lang="en-US" smtClean="0"/>
              <a:pPr/>
              <a:t>7/25/2013</a:t>
            </a:fld>
            <a:endParaRPr lang="en-US"/>
          </a:p>
        </p:txBody>
      </p:sp>
      <p:sp>
        <p:nvSpPr>
          <p:cNvPr id="6" name="Footer Placeholder 5"/>
          <p:cNvSpPr>
            <a:spLocks noGrp="1"/>
          </p:cNvSpPr>
          <p:nvPr>
            <p:ph type="ftr" sz="quarter" idx="11"/>
          </p:nvPr>
        </p:nvSpPr>
        <p:spPr/>
        <p:txBody>
          <a:bodyPr/>
          <a:lstStyle>
            <a:extLst/>
          </a:lstStyle>
          <a:p>
            <a:endParaRPr lang="en-US"/>
          </a:p>
        </p:txBody>
      </p:sp>
      <p:sp>
        <p:nvSpPr>
          <p:cNvPr id="7" name="Slide Number Placeholder 6"/>
          <p:cNvSpPr>
            <a:spLocks noGrp="1"/>
          </p:cNvSpPr>
          <p:nvPr>
            <p:ph type="sldNum" sz="quarter" idx="12"/>
          </p:nvPr>
        </p:nvSpPr>
        <p:spPr/>
        <p:txBody>
          <a:bodyPr/>
          <a:lstStyle>
            <a:extLst/>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2">
        <a:schemeClr val="bg2"/>
      </p:bgRef>
    </p:bg>
    <p:spTree>
      <p:nvGrpSpPr>
        <p:cNvPr id="1" name=""/>
        <p:cNvGrpSpPr/>
        <p:nvPr/>
      </p:nvGrpSpPr>
      <p:grpSpPr>
        <a:xfrm>
          <a:off x="0" y="0"/>
          <a:ext cx="0" cy="0"/>
          <a:chOff x="0" y="0"/>
          <a:chExt cx="0" cy="0"/>
        </a:xfrm>
      </p:grpSpPr>
      <p:sp>
        <p:nvSpPr>
          <p:cNvPr id="8" name="Rectangle 7"/>
          <p:cNvSpPr/>
          <p:nvPr/>
        </p:nvSpPr>
        <p:spPr>
          <a:xfrm rot="21240000">
            <a:off x="597968" y="1004668"/>
            <a:ext cx="4319527" cy="4312573"/>
          </a:xfrm>
          <a:prstGeom prst="rect">
            <a:avLst/>
          </a:prstGeom>
          <a:solidFill>
            <a:srgbClr val="FAFAFA"/>
          </a:solidFill>
          <a:ln w="1270" cap="rnd" cmpd="sng" algn="ctr">
            <a:solidFill>
              <a:srgbClr val="EAEAEA"/>
            </a:solidFill>
            <a:prstDash val="solid"/>
          </a:ln>
          <a:effectLst>
            <a:outerShdw blurRad="25000" dist="12700" dir="5400000" algn="t"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9" name="Rectangle 8"/>
          <p:cNvSpPr/>
          <p:nvPr/>
        </p:nvSpPr>
        <p:spPr>
          <a:xfrm rot="21420000">
            <a:off x="596706" y="998816"/>
            <a:ext cx="4319527" cy="4312573"/>
          </a:xfrm>
          <a:prstGeom prst="rect">
            <a:avLst/>
          </a:prstGeom>
          <a:solidFill>
            <a:srgbClr val="FAFAFA"/>
          </a:solidFill>
          <a:ln w="1270" cap="rnd" cmpd="sng" algn="ctr">
            <a:solidFill>
              <a:srgbClr val="EAEAEA"/>
            </a:solidFill>
            <a:prstDash val="solid"/>
          </a:ln>
          <a:effectLst>
            <a:outerShdw blurRad="28000" dist="12700" dir="5400000" algn="tl"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2" name="Title 1"/>
          <p:cNvSpPr>
            <a:spLocks noGrp="1"/>
          </p:cNvSpPr>
          <p:nvPr>
            <p:ph type="title"/>
          </p:nvPr>
        </p:nvSpPr>
        <p:spPr>
          <a:xfrm>
            <a:off x="5389098" y="1143000"/>
            <a:ext cx="3429000" cy="2057400"/>
          </a:xfrm>
        </p:spPr>
        <p:txBody>
          <a:bodyPr vert="horz" anchor="b"/>
          <a:lstStyle>
            <a:lvl1pPr algn="l">
              <a:buNone/>
              <a:defRPr sz="3000" b="1" baseline="0">
                <a:ln w="500">
                  <a:solidFill>
                    <a:schemeClr val="tx2">
                      <a:shade val="10000"/>
                      <a:satMod val="135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defRPr>
            </a:lvl1pPr>
            <a:extLst/>
          </a:lstStyle>
          <a:p>
            <a:r>
              <a:rPr kumimoji="0" lang="en-US" smtClean="0"/>
              <a:t>Click to edit Master title style</a:t>
            </a:r>
            <a:endParaRPr kumimoji="0" lang="en-US" dirty="0"/>
          </a:p>
        </p:txBody>
      </p:sp>
      <p:sp>
        <p:nvSpPr>
          <p:cNvPr id="4" name="Text Placeholder 3"/>
          <p:cNvSpPr>
            <a:spLocks noGrp="1"/>
          </p:cNvSpPr>
          <p:nvPr>
            <p:ph type="body" sz="half" idx="2"/>
          </p:nvPr>
        </p:nvSpPr>
        <p:spPr>
          <a:xfrm>
            <a:off x="5389098" y="3283634"/>
            <a:ext cx="3429000" cy="1920240"/>
          </a:xfrm>
        </p:spPr>
        <p:txBody>
          <a:bodyPr rot="0" spcFirstLastPara="0" vertOverflow="overflow" horzOverflow="overflow" vert="horz" wrap="square" lIns="82296" tIns="0" rIns="0" bIns="0" numCol="1" spcCol="0" rtlCol="0" fromWordArt="0" anchor="t" anchorCtr="0" forceAA="0" compatLnSpc="1">
            <a:normAutofit/>
          </a:bodyPr>
          <a:lstStyle>
            <a:lvl1pPr marL="0" indent="0">
              <a:lnSpc>
                <a:spcPct val="100000"/>
              </a:lnSpc>
              <a:spcBef>
                <a:spcPts val="0"/>
              </a:spcBef>
              <a:buFontTx/>
              <a:buNone/>
              <a:defRPr sz="1400" baseline="0">
                <a:solidFill>
                  <a:schemeClr val="tx1"/>
                </a:solidFill>
              </a:defRPr>
            </a:lvl1pPr>
            <a:lvl2pPr>
              <a:defRPr sz="1200"/>
            </a:lvl2pPr>
            <a:lvl3pPr>
              <a:defRPr sz="1000"/>
            </a:lvl3pPr>
            <a:lvl4pPr>
              <a:defRPr sz="900"/>
            </a:lvl4pPr>
            <a:lvl5pPr>
              <a:defRPr sz="900"/>
            </a:lvl5pPr>
            <a:extLst/>
          </a:lstStyle>
          <a:p>
            <a:pPr marL="0" marR="0" lvl="0" indent="0" algn="l" defTabSz="0" rtl="0" eaLnBrk="1" fontAlgn="auto" latinLnBrk="0" hangingPunct="1">
              <a:lnSpc>
                <a:spcPct val="100000"/>
              </a:lnSpc>
              <a:spcBef>
                <a:spcPts val="0"/>
              </a:spcBef>
              <a:spcAft>
                <a:spcPts val="0"/>
              </a:spcAft>
              <a:buClr>
                <a:schemeClr val="tx2"/>
              </a:buClr>
              <a:buSzPct val="73000"/>
              <a:buFontTx/>
              <a:buNone/>
              <a:tabLst/>
              <a:defRPr/>
            </a:pPr>
            <a:r>
              <a:rPr kumimoji="0" lang="en-US" smtClean="0"/>
              <a:t>Click to edit Master text styles</a:t>
            </a:r>
          </a:p>
        </p:txBody>
      </p:sp>
      <p:sp>
        <p:nvSpPr>
          <p:cNvPr id="5" name="Date Placeholder 4"/>
          <p:cNvSpPr>
            <a:spLocks noGrp="1"/>
          </p:cNvSpPr>
          <p:nvPr>
            <p:ph type="dt" sz="half" idx="10"/>
          </p:nvPr>
        </p:nvSpPr>
        <p:spPr/>
        <p:txBody>
          <a:bodyPr/>
          <a:lstStyle>
            <a:extLst/>
          </a:lstStyle>
          <a:p>
            <a:fld id="{1D8BD707-D9CF-40AE-B4C6-C98DA3205C09}" type="datetimeFigureOut">
              <a:rPr lang="en-US" smtClean="0"/>
              <a:pPr/>
              <a:t>7/25/2013</a:t>
            </a:fld>
            <a:endParaRPr lang="en-US"/>
          </a:p>
        </p:txBody>
      </p:sp>
      <p:sp>
        <p:nvSpPr>
          <p:cNvPr id="6" name="Footer Placeholder 5"/>
          <p:cNvSpPr>
            <a:spLocks noGrp="1"/>
          </p:cNvSpPr>
          <p:nvPr>
            <p:ph type="ftr" sz="quarter" idx="11"/>
          </p:nvPr>
        </p:nvSpPr>
        <p:spPr/>
        <p:txBody>
          <a:bodyPr/>
          <a:lstStyle>
            <a:extLst/>
          </a:lstStyle>
          <a:p>
            <a:endParaRPr lang="en-US"/>
          </a:p>
        </p:txBody>
      </p:sp>
      <p:sp>
        <p:nvSpPr>
          <p:cNvPr id="7" name="Slide Number Placeholder 6"/>
          <p:cNvSpPr>
            <a:spLocks noGrp="1"/>
          </p:cNvSpPr>
          <p:nvPr>
            <p:ph type="sldNum" sz="quarter" idx="12"/>
          </p:nvPr>
        </p:nvSpPr>
        <p:spPr/>
        <p:txBody>
          <a:bodyPr/>
          <a:lstStyle>
            <a:extLst/>
          </a:lstStyle>
          <a:p>
            <a:fld id="{B6F15528-21DE-4FAA-801E-634DDDAF4B2B}" type="slidenum">
              <a:rPr lang="en-US" smtClean="0"/>
              <a:pPr/>
              <a:t>‹#›</a:t>
            </a:fld>
            <a:endParaRPr lang="en-US"/>
          </a:p>
        </p:txBody>
      </p:sp>
      <p:sp>
        <p:nvSpPr>
          <p:cNvPr id="10" name="Picture Placeholder 9"/>
          <p:cNvSpPr>
            <a:spLocks noGrp="1"/>
          </p:cNvSpPr>
          <p:nvPr>
            <p:ph type="pic" idx="1"/>
          </p:nvPr>
        </p:nvSpPr>
        <p:spPr>
          <a:xfrm>
            <a:off x="663682" y="1041002"/>
            <a:ext cx="4206240" cy="4206240"/>
          </a:xfrm>
          <a:solidFill>
            <a:schemeClr val="bg2">
              <a:shade val="50000"/>
            </a:schemeClr>
          </a:solidFill>
          <a:ln w="107950">
            <a:solidFill>
              <a:srgbClr val="FFFFFF"/>
            </a:solidFill>
            <a:miter lim="800000"/>
          </a:ln>
          <a:effectLst>
            <a:outerShdw blurRad="44450" dist="3810" dir="5400000" algn="tl" rotWithShape="0">
              <a:srgbClr val="000000">
                <a:alpha val="60000"/>
              </a:srgbClr>
            </a:outerShdw>
          </a:effectLst>
          <a:scene3d>
            <a:camera prst="orthographicFront"/>
            <a:lightRig rig="threePt" dir="t"/>
          </a:scene3d>
          <a:sp3d contourW="3810">
            <a:contourClr>
              <a:srgbClr val="969696"/>
            </a:contourClr>
          </a:sp3d>
        </p:spPr>
        <p:txBody>
          <a:bodyPr/>
          <a:lstStyle>
            <a:lvl1pPr marL="0" indent="0">
              <a:buNone/>
              <a:defRPr sz="3200"/>
            </a:lvl1pPr>
            <a:extLst/>
          </a:lstStyle>
          <a:p>
            <a:r>
              <a:rPr kumimoji="0" lang="en-US" smtClean="0"/>
              <a:t>Click icon to add picture</a:t>
            </a:r>
            <a:endParaRPr kumimoji="0" lang="en-US"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p:nvSpPr>
        <p:spPr>
          <a:xfrm flipH="1">
            <a:off x="8153400" y="0"/>
            <a:ext cx="990600" cy="6858000"/>
          </a:xfrm>
          <a:prstGeom prst="rect">
            <a:avLst/>
          </a:prstGeom>
          <a:blipFill>
            <a:blip r:embed="rId13">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10000" r="50000" b="-10000"/>
                </a:path>
                <a:tileRect/>
              </a:gradFill>
            </a:fillOverlay>
            <a:innerShdw blurRad="63500" dist="44450" dir="10800000">
              <a:srgbClr val="000000">
                <a:alpha val="45000"/>
              </a:srgbClr>
            </a:inn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3" name="Title Placeholder 2"/>
          <p:cNvSpPr>
            <a:spLocks noGrp="1"/>
          </p:cNvSpPr>
          <p:nvPr>
            <p:ph type="title"/>
          </p:nvPr>
        </p:nvSpPr>
        <p:spPr>
          <a:xfrm>
            <a:off x="457200" y="320040"/>
            <a:ext cx="7239000" cy="1143000"/>
          </a:xfrm>
          <a:prstGeom prst="rect">
            <a:avLst/>
          </a:prstGeom>
        </p:spPr>
        <p:txBody>
          <a:bodyPr vert="horz" lIns="45720" tIns="0" rIns="45720" bIns="0" anchor="b" anchorCtr="0">
            <a:normAutofit/>
          </a:bodyPr>
          <a:lstStyle>
            <a:extLst/>
          </a:lstStyle>
          <a:p>
            <a:r>
              <a:rPr kumimoji="0" lang="en-US" smtClean="0"/>
              <a:t>Click to edit Master title style</a:t>
            </a:r>
            <a:endParaRPr kumimoji="0" lang="en-US"/>
          </a:p>
        </p:txBody>
      </p:sp>
      <p:sp>
        <p:nvSpPr>
          <p:cNvPr id="31" name="Text Placeholder 30"/>
          <p:cNvSpPr>
            <a:spLocks noGrp="1"/>
          </p:cNvSpPr>
          <p:nvPr>
            <p:ph type="body" idx="1"/>
          </p:nvPr>
        </p:nvSpPr>
        <p:spPr>
          <a:xfrm>
            <a:off x="457200" y="1609416"/>
            <a:ext cx="7239000" cy="4846320"/>
          </a:xfrm>
          <a:prstGeom prst="rect">
            <a:avLst/>
          </a:prstGeom>
        </p:spPr>
        <p:txBody>
          <a:bodyPr vert="horz">
            <a:normAutofit/>
          </a:bodyPr>
          <a:lstStyle>
            <a:extLst/>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27" name="Date Placeholder 26"/>
          <p:cNvSpPr>
            <a:spLocks noGrp="1"/>
          </p:cNvSpPr>
          <p:nvPr>
            <p:ph type="dt" sz="half" idx="2"/>
          </p:nvPr>
        </p:nvSpPr>
        <p:spPr>
          <a:xfrm>
            <a:off x="4245936" y="6557946"/>
            <a:ext cx="2002464" cy="226902"/>
          </a:xfrm>
          <a:prstGeom prst="rect">
            <a:avLst/>
          </a:prstGeom>
        </p:spPr>
        <p:txBody>
          <a:bodyPr vert="horz" tIns="0" bIns="0" anchor="b"/>
          <a:lstStyle>
            <a:lvl1pPr algn="l" eaLnBrk="1" latinLnBrk="0" hangingPunct="1">
              <a:defRPr kumimoji="0" sz="1000">
                <a:solidFill>
                  <a:schemeClr val="tx2"/>
                </a:solidFill>
              </a:defRPr>
            </a:lvl1pPr>
            <a:extLst/>
          </a:lstStyle>
          <a:p>
            <a:fld id="{1D8BD707-D9CF-40AE-B4C6-C98DA3205C09}" type="datetimeFigureOut">
              <a:rPr lang="en-US" smtClean="0"/>
              <a:pPr/>
              <a:t>7/25/2013</a:t>
            </a:fld>
            <a:endParaRPr lang="en-US"/>
          </a:p>
        </p:txBody>
      </p:sp>
      <p:sp>
        <p:nvSpPr>
          <p:cNvPr id="4" name="Footer Placeholder 3"/>
          <p:cNvSpPr>
            <a:spLocks noGrp="1"/>
          </p:cNvSpPr>
          <p:nvPr>
            <p:ph type="ftr" sz="quarter" idx="3"/>
          </p:nvPr>
        </p:nvSpPr>
        <p:spPr>
          <a:xfrm>
            <a:off x="457200" y="6557946"/>
            <a:ext cx="3657600" cy="228600"/>
          </a:xfrm>
          <a:prstGeom prst="rect">
            <a:avLst/>
          </a:prstGeom>
        </p:spPr>
        <p:txBody>
          <a:bodyPr vert="horz" tIns="0" bIns="0" anchor="b"/>
          <a:lstStyle>
            <a:lvl1pPr algn="r" eaLnBrk="1" latinLnBrk="0" hangingPunct="1">
              <a:defRPr kumimoji="0" sz="1000">
                <a:solidFill>
                  <a:schemeClr val="tx2"/>
                </a:solidFill>
              </a:defRPr>
            </a:lvl1pPr>
            <a:extLst/>
          </a:lstStyle>
          <a:p>
            <a:endParaRPr lang="en-US"/>
          </a:p>
        </p:txBody>
      </p:sp>
      <p:sp>
        <p:nvSpPr>
          <p:cNvPr id="16" name="Slide Number Placeholder 15"/>
          <p:cNvSpPr>
            <a:spLocks noGrp="1"/>
          </p:cNvSpPr>
          <p:nvPr>
            <p:ph type="sldNum" sz="quarter" idx="4"/>
          </p:nvPr>
        </p:nvSpPr>
        <p:spPr>
          <a:xfrm>
            <a:off x="6251448" y="6556248"/>
            <a:ext cx="588336" cy="228600"/>
          </a:xfrm>
          <a:prstGeom prst="rect">
            <a:avLst/>
          </a:prstGeom>
        </p:spPr>
        <p:txBody>
          <a:bodyPr vert="horz" lIns="0" tIns="0" rIns="0" bIns="0" anchor="b"/>
          <a:lstStyle>
            <a:lvl1pPr algn="r" eaLnBrk="1" latinLnBrk="0" hangingPunct="1">
              <a:defRPr kumimoji="0" sz="1100">
                <a:solidFill>
                  <a:schemeClr val="tx2"/>
                </a:solidFill>
              </a:defRPr>
            </a:lvl1pPr>
            <a:extLst/>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rtl="0" eaLnBrk="1" latinLnBrk="0" hangingPunct="1">
        <a:spcBef>
          <a:spcPct val="0"/>
        </a:spcBef>
        <a:buNone/>
        <a:defRPr kumimoji="0" sz="3800" b="1" kern="1200" cap="all" baseline="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latin typeface="+mj-lt"/>
          <a:ea typeface="+mj-ea"/>
          <a:cs typeface="+mj-cs"/>
        </a:defRPr>
      </a:lvl1pPr>
      <a:extLst/>
    </p:titleStyle>
    <p:bodyStyle>
      <a:lvl1pPr marL="274320" indent="-274320" algn="l" rtl="0" eaLnBrk="1" latinLnBrk="0" hangingPunct="1">
        <a:spcBef>
          <a:spcPts val="600"/>
        </a:spcBef>
        <a:buClr>
          <a:schemeClr val="tx2"/>
        </a:buClr>
        <a:buSzPct val="73000"/>
        <a:buFont typeface="Wingdings 2"/>
        <a:buChar char=""/>
        <a:defRPr kumimoji="0" sz="2600" kern="1200" baseline="0">
          <a:solidFill>
            <a:schemeClr val="tx1"/>
          </a:solidFill>
          <a:latin typeface="+mn-lt"/>
          <a:ea typeface="+mn-ea"/>
          <a:cs typeface="+mn-cs"/>
        </a:defRPr>
      </a:lvl1pPr>
      <a:lvl2pPr marL="521208" indent="-228600" algn="l" rtl="0" eaLnBrk="1" latinLnBrk="0" hangingPunct="1">
        <a:spcBef>
          <a:spcPts val="500"/>
        </a:spcBef>
        <a:buClr>
          <a:schemeClr val="accent4"/>
        </a:buClr>
        <a:buSzPct val="80000"/>
        <a:buFont typeface="Wingdings 2"/>
        <a:buChar char=""/>
        <a:defRPr kumimoji="0" sz="2300" kern="1200">
          <a:solidFill>
            <a:schemeClr val="tx1">
              <a:tint val="85000"/>
            </a:schemeClr>
          </a:solidFill>
          <a:latin typeface="+mn-lt"/>
          <a:ea typeface="+mn-ea"/>
          <a:cs typeface="+mn-cs"/>
        </a:defRPr>
      </a:lvl2pPr>
      <a:lvl3pPr marL="758952" indent="-228600" algn="l" rtl="0" eaLnBrk="1" latinLnBrk="0" hangingPunct="1">
        <a:spcBef>
          <a:spcPts val="400"/>
        </a:spcBef>
        <a:buClr>
          <a:schemeClr val="accent4"/>
        </a:buClr>
        <a:buSzPct val="60000"/>
        <a:buFont typeface="Wingdings"/>
        <a:buChar char=""/>
        <a:defRPr kumimoji="0" sz="2000" kern="1200">
          <a:solidFill>
            <a:schemeClr val="tx1"/>
          </a:solidFill>
          <a:latin typeface="+mn-lt"/>
          <a:ea typeface="+mn-ea"/>
          <a:cs typeface="+mn-cs"/>
        </a:defRPr>
      </a:lvl3pPr>
      <a:lvl4pPr marL="1005840" indent="-228600" algn="l" rtl="0" eaLnBrk="1" latinLnBrk="0" hangingPunct="1">
        <a:spcBef>
          <a:spcPct val="20000"/>
        </a:spcBef>
        <a:buClr>
          <a:schemeClr val="accent4"/>
        </a:buClr>
        <a:buSzPct val="80000"/>
        <a:buFont typeface="Wingdings 2"/>
        <a:buChar char=""/>
        <a:defRPr kumimoji="0" sz="2000" kern="1200">
          <a:solidFill>
            <a:schemeClr val="tx1">
              <a:tint val="85000"/>
            </a:schemeClr>
          </a:solidFill>
          <a:latin typeface="+mn-lt"/>
          <a:ea typeface="+mn-ea"/>
          <a:cs typeface="+mn-cs"/>
        </a:defRPr>
      </a:lvl4pPr>
      <a:lvl5pPr marL="1280160" indent="-228600" algn="l" rtl="0" eaLnBrk="1" latinLnBrk="0" hangingPunct="1">
        <a:spcBef>
          <a:spcPts val="400"/>
        </a:spcBef>
        <a:buClr>
          <a:schemeClr val="accent4"/>
        </a:buClr>
        <a:buSzPct val="70000"/>
        <a:buFont typeface="Wingdings"/>
        <a:buChar char=""/>
        <a:defRPr kumimoji="0" sz="1800" kern="1200">
          <a:solidFill>
            <a:schemeClr val="tx1"/>
          </a:solidFill>
          <a:latin typeface="+mn-lt"/>
          <a:ea typeface="+mn-ea"/>
          <a:cs typeface="+mn-cs"/>
        </a:defRPr>
      </a:lvl5pPr>
      <a:lvl6pPr marL="1472184" indent="-182880" algn="l" rtl="0"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l" rtl="0"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l" rtl="0"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l" rtl="0"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www.ibm.com/developerworks/xml/library/j-sparql/" TargetMode="External"/><Relationship Id="rId2" Type="http://schemas.openxmlformats.org/officeDocument/2006/relationships/hyperlink" Target="http://newtech.about.com/od/newtechglossary/g/Sparql.htm"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newtech.about.com/od/onlinecollaboration/tp/Top-5-Office-Collaboration-Tools.htm" TargetMode="External"/><Relationship Id="rId2" Type="http://schemas.openxmlformats.org/officeDocument/2006/relationships/hyperlink" Target="http://labs.google.com/papers/bigtable-osdi06.pdf" TargetMode="External"/><Relationship Id="rId1" Type="http://schemas.openxmlformats.org/officeDocument/2006/relationships/slideLayout" Target="../slideLayouts/slideLayout2.xml"/><Relationship Id="rId5" Type="http://schemas.openxmlformats.org/officeDocument/2006/relationships/hyperlink" Target="http://www.mongodb.org/" TargetMode="External"/><Relationship Id="rId4" Type="http://schemas.openxmlformats.org/officeDocument/2006/relationships/hyperlink" Target="http://newtech.about.com/od/softwaredevelopment/g/Json.htm"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project-voldemort.com/" TargetMode="External"/><Relationship Id="rId2" Type="http://schemas.openxmlformats.org/officeDocument/2006/relationships/hyperlink" Target="http://wiki.basho.com/Riak.html" TargetMode="Externa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hyperlink" Target="http://soft.modelmetrics.com/wp-content/uploads/2012/07/kvPairs.png"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oft.modelmetrics.com/wp-content/uploads/2012/07/column-family-61tweets2.png"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hypertable.org/" TargetMode="External"/><Relationship Id="rId2" Type="http://schemas.openxmlformats.org/officeDocument/2006/relationships/hyperlink" Target="http://hbase.apache.org/" TargetMode="External"/><Relationship Id="rId1" Type="http://schemas.openxmlformats.org/officeDocument/2006/relationships/slideLayout" Target="../slideLayouts/slideLayout2.xml"/><Relationship Id="rId4" Type="http://schemas.openxmlformats.org/officeDocument/2006/relationships/hyperlink" Target="http://cassandra.apache.org/"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www.mongodb.org/" TargetMode="External"/><Relationship Id="rId2" Type="http://schemas.openxmlformats.org/officeDocument/2006/relationships/hyperlink" Target="http://couchdb.apache.org/"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oft.modelmetrics.com/wp-content/uploads/2012/07/graph-db-example2.png"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www.sones.de/" TargetMode="External"/><Relationship Id="rId2" Type="http://schemas.openxmlformats.org/officeDocument/2006/relationships/hyperlink" Target="http://www.franz.com/agraph/allegrograph/" TargetMode="External"/><Relationship Id="rId1" Type="http://schemas.openxmlformats.org/officeDocument/2006/relationships/slideLayout" Target="../slideLayouts/slideLayout2.xml"/><Relationship Id="rId4" Type="http://schemas.openxmlformats.org/officeDocument/2006/relationships/hyperlink" Target="http://neo4j.org/" TargetMode="External"/></Relationships>
</file>

<file path=ppt/slides/_rels/slide2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7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7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NoSQL</a:t>
            </a:r>
            <a:endParaRPr lang="en-US" dirty="0"/>
          </a:p>
        </p:txBody>
      </p:sp>
      <p:sp>
        <p:nvSpPr>
          <p:cNvPr id="3" name="Subtitle 2"/>
          <p:cNvSpPr>
            <a:spLocks noGrp="1"/>
          </p:cNvSpPr>
          <p:nvPr>
            <p:ph type="subTitle" idx="1"/>
          </p:nvPr>
        </p:nvSpPr>
        <p:spPr/>
        <p:txBody>
          <a:bodyPr/>
          <a:lstStyle/>
          <a:p>
            <a:r>
              <a:rPr lang="en-US" dirty="0" smtClean="0"/>
              <a:t>-By </a:t>
            </a:r>
            <a:r>
              <a:rPr lang="en-US" dirty="0" err="1" smtClean="0"/>
              <a:t>Jagadish</a:t>
            </a:r>
            <a:r>
              <a:rPr lang="en-US" dirty="0" smtClean="0"/>
              <a:t> </a:t>
            </a:r>
            <a:r>
              <a:rPr lang="en-US" dirty="0" err="1" smtClean="0"/>
              <a:t>Rouniyar</a:t>
            </a:r>
            <a:endParaRPr lang="en-US"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Rectangle 1"/>
          <p:cNvSpPr>
            <a:spLocks noGrp="1" noChangeArrowheads="1"/>
          </p:cNvSpPr>
          <p:nvPr>
            <p:ph type="title"/>
          </p:nvPr>
        </p:nvSpPr>
        <p:spPr/>
        <p:txBody>
          <a:bodyPr rIns="132080" rtlCol="0"/>
          <a:lstStyle/>
          <a:p>
            <a:pPr eaLnBrk="1" fontAlgn="auto" hangingPunct="1">
              <a:spcAft>
                <a:spcPts val="0"/>
              </a:spcAft>
              <a:defRPr/>
            </a:pPr>
            <a:r>
              <a:rPr smtClean="0"/>
              <a:t>Unstructured Data</a:t>
            </a:r>
          </a:p>
        </p:txBody>
      </p:sp>
      <p:sp>
        <p:nvSpPr>
          <p:cNvPr id="22531" name="Rectangle 2"/>
          <p:cNvSpPr>
            <a:spLocks noGrp="1" noChangeArrowheads="1"/>
          </p:cNvSpPr>
          <p:nvPr>
            <p:ph idx="1"/>
          </p:nvPr>
        </p:nvSpPr>
        <p:spPr/>
        <p:txBody>
          <a:bodyPr rIns="132080"/>
          <a:lstStyle/>
          <a:p>
            <a:pPr eaLnBrk="1" hangingPunct="1"/>
            <a:r>
              <a:rPr lang="en-US" smtClean="0"/>
              <a:t>structure is merely encoding.</a:t>
            </a:r>
          </a:p>
          <a:p>
            <a:pPr eaLnBrk="1" hangingPunct="1"/>
            <a:r>
              <a:rPr lang="en-US" smtClean="0"/>
              <a:t>meta data may be in the structure</a:t>
            </a:r>
          </a:p>
          <a:p>
            <a:pPr eaLnBrk="1" hangingPunct="1"/>
            <a:r>
              <a:rPr lang="en-US" smtClean="0"/>
              <a:t>examples:</a:t>
            </a:r>
          </a:p>
          <a:p>
            <a:pPr marL="782638" lvl="1" eaLnBrk="1" hangingPunct="1"/>
            <a:r>
              <a:rPr lang="en-US" smtClean="0"/>
              <a:t>Audio files</a:t>
            </a:r>
          </a:p>
          <a:p>
            <a:pPr marL="782638" lvl="1" eaLnBrk="1" hangingPunct="1"/>
            <a:r>
              <a:rPr lang="en-US" smtClean="0"/>
              <a:t>Word Documents</a:t>
            </a:r>
          </a:p>
          <a:p>
            <a:pPr marL="782638" lvl="1" eaLnBrk="1" hangingPunct="1"/>
            <a:r>
              <a:rPr lang="en-US" smtClean="0"/>
              <a:t>PDF</a:t>
            </a:r>
          </a:p>
          <a:p>
            <a:pPr marL="782638" lvl="1" eaLnBrk="1" hangingPunct="1"/>
            <a:r>
              <a:rPr lang="en-US" smtClean="0"/>
              <a:t>Movies</a:t>
            </a:r>
          </a:p>
        </p:txBody>
      </p:sp>
      <p:sp>
        <p:nvSpPr>
          <p:cNvPr id="22532" name="Slide Number Placeholder 3"/>
          <p:cNvSpPr>
            <a:spLocks noGrp="1"/>
          </p:cNvSpPr>
          <p:nvPr>
            <p:ph type="sldNum" sz="quarter" idx="4294967295"/>
          </p:nvPr>
        </p:nvSpPr>
        <p:spPr bwMode="auto">
          <a:xfrm>
            <a:off x="8877300" y="6399213"/>
            <a:ext cx="266700" cy="279400"/>
          </a:xfrm>
          <a:prstGeom prst="rect">
            <a:avLst/>
          </a:prstGeom>
          <a:noFill/>
          <a:ln>
            <a:miter lim="800000"/>
            <a:headEnd/>
            <a:tailEnd/>
          </a:ln>
        </p:spPr>
        <p:txBody>
          <a:bodyPr/>
          <a:lstStyle/>
          <a:p>
            <a:fld id="{43992556-F22B-47F4-AA4B-66104D399A55}" type="slidenum">
              <a:rPr lang="en-US"/>
              <a:pPr/>
              <a:t>10</a:t>
            </a:fld>
            <a:endParaRPr lang="en-US"/>
          </a:p>
        </p:txBody>
      </p:sp>
      <p:sp>
        <p:nvSpPr>
          <p:cNvPr id="22533" name="Text Box 3"/>
          <p:cNvSpPr txBox="1">
            <a:spLocks noChangeArrowheads="1"/>
          </p:cNvSpPr>
          <p:nvPr/>
        </p:nvSpPr>
        <p:spPr bwMode="auto">
          <a:xfrm>
            <a:off x="7486650" y="6399213"/>
            <a:ext cx="266700" cy="279400"/>
          </a:xfrm>
          <a:prstGeom prst="rect">
            <a:avLst/>
          </a:prstGeom>
          <a:noFill/>
          <a:ln w="12700">
            <a:noFill/>
            <a:miter lim="800000"/>
            <a:headEnd/>
            <a:tailEnd/>
          </a:ln>
        </p:spPr>
        <p:txBody>
          <a:bodyPr wrap="none" anchor="ctr"/>
          <a:lstStyle/>
          <a:p>
            <a:pPr algn="ctr"/>
            <a:fld id="{BA8FE25E-BE1C-440E-97D9-1199785BD410}" type="slidenum">
              <a:rPr lang="en-US" sz="1200">
                <a:solidFill>
                  <a:srgbClr val="898989"/>
                </a:solidFill>
                <a:latin typeface="Times New Roman" pitchFamily="18" charset="0"/>
                <a:cs typeface="Times New Roman" pitchFamily="18" charset="0"/>
                <a:sym typeface="Times New Roman" pitchFamily="18" charset="0"/>
              </a:rPr>
              <a:pPr algn="ctr"/>
              <a:t>10</a:t>
            </a:fld>
            <a:endParaRPr lang="en-US" sz="1200">
              <a:solidFill>
                <a:srgbClr val="898989"/>
              </a:solidFill>
              <a:latin typeface="Times New Roman" pitchFamily="18" charset="0"/>
              <a:cs typeface="Times New Roman" pitchFamily="18" charset="0"/>
              <a:sym typeface="Times New Roman" pitchFamily="18" charset="0"/>
            </a:endParaRPr>
          </a:p>
        </p:txBody>
      </p:sp>
    </p:spTree>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http://www.couchbase.com/sites/default/files/uploads/all/images/WhyNoSQL/Figure2a.png"/>
          <p:cNvPicPr>
            <a:picLocks noGrp="1"/>
          </p:cNvPicPr>
          <p:nvPr>
            <p:ph idx="1"/>
          </p:nvPr>
        </p:nvPicPr>
        <p:blipFill>
          <a:blip r:embed="rId2"/>
          <a:srcRect/>
          <a:stretch>
            <a:fillRect/>
          </a:stretch>
        </p:blipFill>
        <p:spPr bwMode="auto">
          <a:xfrm>
            <a:off x="1219200" y="762001"/>
            <a:ext cx="7010400" cy="55626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NoSQL</a:t>
            </a:r>
            <a:endParaRPr lang="en-US" dirty="0"/>
          </a:p>
        </p:txBody>
      </p:sp>
      <p:sp>
        <p:nvSpPr>
          <p:cNvPr id="3" name="Content Placeholder 2"/>
          <p:cNvSpPr>
            <a:spLocks noGrp="1"/>
          </p:cNvSpPr>
          <p:nvPr>
            <p:ph idx="1"/>
          </p:nvPr>
        </p:nvSpPr>
        <p:spPr/>
        <p:txBody>
          <a:bodyPr/>
          <a:lstStyle/>
          <a:p>
            <a:pPr lvl="0"/>
            <a:r>
              <a:rPr lang="en-US" dirty="0" smtClean="0"/>
              <a:t>Overview of NoSQL databases</a:t>
            </a:r>
          </a:p>
          <a:p>
            <a:pPr lvl="0"/>
            <a:r>
              <a:rPr lang="en-US" dirty="0" smtClean="0"/>
              <a:t>The need of NoSQL databases</a:t>
            </a:r>
          </a:p>
          <a:p>
            <a:pPr lvl="0"/>
            <a:r>
              <a:rPr lang="en-US" dirty="0" smtClean="0"/>
              <a:t>“Battle” between SQL and NoSQL databases</a:t>
            </a:r>
          </a:p>
          <a:p>
            <a:pPr lvl="0"/>
            <a:r>
              <a:rPr lang="en-US" dirty="0" smtClean="0"/>
              <a:t>CAP Theorem</a:t>
            </a:r>
          </a:p>
          <a:p>
            <a:pPr lvl="0"/>
            <a:r>
              <a:rPr lang="en-US" dirty="0" smtClean="0"/>
              <a:t>Challenges of NoSQL databases</a:t>
            </a:r>
          </a:p>
          <a:p>
            <a:endParaRPr lang="en-US" dirty="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NoSQL: An Overview of NoSQL </a:t>
            </a:r>
            <a:r>
              <a:rPr lang="en-US" dirty="0" smtClean="0"/>
              <a:t>Databases</a:t>
            </a:r>
            <a:endParaRPr lang="en-US" dirty="0"/>
          </a:p>
        </p:txBody>
      </p:sp>
      <p:sp>
        <p:nvSpPr>
          <p:cNvPr id="3" name="Content Placeholder 2"/>
          <p:cNvSpPr>
            <a:spLocks noGrp="1"/>
          </p:cNvSpPr>
          <p:nvPr>
            <p:ph idx="1"/>
          </p:nvPr>
        </p:nvSpPr>
        <p:spPr/>
        <p:txBody>
          <a:bodyPr>
            <a:normAutofit/>
          </a:bodyPr>
          <a:lstStyle/>
          <a:p>
            <a:r>
              <a:rPr lang="en-US" dirty="0" smtClean="0"/>
              <a:t>the term means Not Only </a:t>
            </a:r>
            <a:r>
              <a:rPr lang="en-US" dirty="0" smtClean="0"/>
              <a:t>SQL</a:t>
            </a:r>
          </a:p>
          <a:p>
            <a:r>
              <a:rPr lang="en-US" dirty="0" smtClean="0"/>
              <a:t>It's not SQL and it's not relational. </a:t>
            </a:r>
            <a:r>
              <a:rPr lang="en-US" dirty="0" smtClean="0"/>
              <a:t>NoSQL </a:t>
            </a:r>
            <a:r>
              <a:rPr lang="en-US" dirty="0" smtClean="0"/>
              <a:t>is designed for distributed data stores for very large scale data needs. </a:t>
            </a:r>
            <a:endParaRPr lang="en-US" dirty="0" smtClean="0"/>
          </a:p>
          <a:p>
            <a:r>
              <a:rPr lang="en-US" dirty="0" smtClean="0"/>
              <a:t>In a NoSQL database, there is no fixed schema and no joins. </a:t>
            </a:r>
            <a:r>
              <a:rPr lang="en-US" dirty="0" smtClean="0"/>
              <a:t>Scaling </a:t>
            </a:r>
            <a:r>
              <a:rPr lang="en-US" dirty="0" smtClean="0"/>
              <a:t>out refers to spreading the load over many commodity systems. This is the component of NoSQL that makes it an inexpensive solution for large datasets.</a:t>
            </a:r>
          </a:p>
          <a:p>
            <a:endParaRPr lang="en-US" dirty="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Querying </a:t>
            </a:r>
            <a:r>
              <a:rPr lang="en-US" dirty="0" smtClean="0"/>
              <a:t>NoSQL</a:t>
            </a:r>
            <a:endParaRPr lang="en-US" dirty="0"/>
          </a:p>
        </p:txBody>
      </p:sp>
      <p:sp>
        <p:nvSpPr>
          <p:cNvPr id="3" name="Content Placeholder 2"/>
          <p:cNvSpPr>
            <a:spLocks noGrp="1"/>
          </p:cNvSpPr>
          <p:nvPr>
            <p:ph idx="1"/>
          </p:nvPr>
        </p:nvSpPr>
        <p:spPr/>
        <p:txBody>
          <a:bodyPr>
            <a:normAutofit fontScale="62500" lnSpcReduction="20000"/>
          </a:bodyPr>
          <a:lstStyle/>
          <a:p>
            <a:r>
              <a:rPr lang="en-US" dirty="0" smtClean="0"/>
              <a:t>The </a:t>
            </a:r>
            <a:r>
              <a:rPr lang="en-US" dirty="0" smtClean="0"/>
              <a:t>question of how to query a NoSQL database is what most developers are interested in. After all, data stored in a huge database doesn't do anyone any good if you can't retrieve and show it to end users or web services. NoSQL databases do not provide a high level declarative query language like SQL. Instead, querying these databases is data-model specific.</a:t>
            </a:r>
          </a:p>
          <a:p>
            <a:r>
              <a:rPr lang="en-US" dirty="0" smtClean="0"/>
              <a:t>Many of the NoSQL platforms allow for </a:t>
            </a:r>
            <a:r>
              <a:rPr lang="en-US" dirty="0" err="1" smtClean="0"/>
              <a:t>RESTful</a:t>
            </a:r>
            <a:r>
              <a:rPr lang="en-US" dirty="0" smtClean="0"/>
              <a:t> interfaces to the data. Other offer query APIs. There are a couple of query tools that have been developed that attempt to query multiple NoSQL databases. These tools typically work </a:t>
            </a:r>
            <a:r>
              <a:rPr lang="en-US" dirty="0" err="1" smtClean="0"/>
              <a:t>accross</a:t>
            </a:r>
            <a:r>
              <a:rPr lang="en-US" dirty="0" smtClean="0"/>
              <a:t> a single NoSQL category. One example is </a:t>
            </a:r>
            <a:r>
              <a:rPr lang="en-US" u="sng" dirty="0" smtClean="0">
                <a:hlinkClick r:id="rId2"/>
              </a:rPr>
              <a:t>SPARQL</a:t>
            </a:r>
            <a:r>
              <a:rPr lang="en-US" dirty="0" smtClean="0"/>
              <a:t>. SPARQL is a declarative query specification designed for graph databases. Here is an example of a SPARQL query that retrieves the URL of a particular blogger (courtesy of </a:t>
            </a:r>
            <a:r>
              <a:rPr lang="en-US" u="sng" dirty="0" smtClean="0">
                <a:hlinkClick r:id="rId3"/>
              </a:rPr>
              <a:t>IBM</a:t>
            </a:r>
            <a:r>
              <a:rPr lang="en-US" dirty="0" smtClean="0"/>
              <a:t>):</a:t>
            </a:r>
          </a:p>
          <a:p>
            <a:r>
              <a:rPr lang="en-US" dirty="0" smtClean="0"/>
              <a:t>PREFIX </a:t>
            </a:r>
            <a:r>
              <a:rPr lang="en-US" dirty="0" err="1" smtClean="0"/>
              <a:t>foaf</a:t>
            </a:r>
            <a:r>
              <a:rPr lang="en-US" dirty="0" smtClean="0"/>
              <a:t>: &lt;http://xmlns.com/foaf/0.1/&gt;</a:t>
            </a:r>
            <a:br>
              <a:rPr lang="en-US" dirty="0" smtClean="0"/>
            </a:br>
            <a:r>
              <a:rPr lang="en-US" dirty="0" smtClean="0"/>
              <a:t>SELECT ?</a:t>
            </a:r>
            <a:r>
              <a:rPr lang="en-US" dirty="0" err="1" smtClean="0"/>
              <a:t>url</a:t>
            </a:r>
            <a:r>
              <a:rPr lang="en-US" dirty="0" smtClean="0"/>
              <a:t/>
            </a:r>
            <a:br>
              <a:rPr lang="en-US" dirty="0" smtClean="0"/>
            </a:br>
            <a:r>
              <a:rPr lang="en-US" dirty="0" smtClean="0"/>
              <a:t>FROM &lt;bloggers.rdf&gt;</a:t>
            </a:r>
            <a:br>
              <a:rPr lang="en-US" dirty="0" smtClean="0"/>
            </a:br>
            <a:r>
              <a:rPr lang="en-US" dirty="0" smtClean="0"/>
              <a:t>WHERE {</a:t>
            </a:r>
            <a:br>
              <a:rPr lang="en-US" dirty="0" smtClean="0"/>
            </a:br>
            <a:r>
              <a:rPr lang="en-US" dirty="0" smtClean="0"/>
              <a:t>?contributor </a:t>
            </a:r>
            <a:r>
              <a:rPr lang="en-US" dirty="0" err="1" smtClean="0"/>
              <a:t>foaf:name</a:t>
            </a:r>
            <a:r>
              <a:rPr lang="en-US" dirty="0" smtClean="0"/>
              <a:t> "Jon </a:t>
            </a:r>
            <a:r>
              <a:rPr lang="en-US" dirty="0" err="1" smtClean="0"/>
              <a:t>Foobar</a:t>
            </a:r>
            <a:r>
              <a:rPr lang="en-US" dirty="0" smtClean="0"/>
              <a:t>" .</a:t>
            </a:r>
            <a:br>
              <a:rPr lang="en-US" dirty="0" smtClean="0"/>
            </a:br>
            <a:r>
              <a:rPr lang="en-US" dirty="0" smtClean="0"/>
              <a:t>?contributor </a:t>
            </a:r>
            <a:r>
              <a:rPr lang="en-US" dirty="0" err="1" smtClean="0"/>
              <a:t>foaf:weblog</a:t>
            </a:r>
            <a:r>
              <a:rPr lang="en-US" dirty="0" smtClean="0"/>
              <a:t> ?</a:t>
            </a:r>
            <a:r>
              <a:rPr lang="en-US" dirty="0" err="1" smtClean="0"/>
              <a:t>url</a:t>
            </a:r>
            <a:r>
              <a:rPr lang="en-US" dirty="0" smtClean="0"/>
              <a:t> .</a:t>
            </a:r>
            <a:br>
              <a:rPr lang="en-US" dirty="0" smtClean="0"/>
            </a:br>
            <a:r>
              <a:rPr lang="en-US" dirty="0" smtClean="0"/>
              <a:t>}</a:t>
            </a:r>
          </a:p>
          <a:p>
            <a:endParaRPr lang="en-US" dirty="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Why NoSQL</a:t>
            </a:r>
            <a:r>
              <a:rPr lang="en-US" dirty="0" smtClean="0"/>
              <a:t>?</a:t>
            </a:r>
            <a:endParaRPr lang="en-US" dirty="0"/>
          </a:p>
        </p:txBody>
      </p:sp>
      <p:sp>
        <p:nvSpPr>
          <p:cNvPr id="3" name="Content Placeholder 2"/>
          <p:cNvSpPr>
            <a:spLocks noGrp="1"/>
          </p:cNvSpPr>
          <p:nvPr>
            <p:ph idx="1"/>
          </p:nvPr>
        </p:nvSpPr>
        <p:spPr>
          <a:xfrm>
            <a:off x="457200" y="1609416"/>
            <a:ext cx="4648200" cy="5248584"/>
          </a:xfrm>
        </p:spPr>
        <p:txBody>
          <a:bodyPr>
            <a:normAutofit fontScale="92500" lnSpcReduction="20000"/>
          </a:bodyPr>
          <a:lstStyle/>
          <a:p>
            <a:r>
              <a:rPr lang="en-US" b="1" dirty="0" smtClean="0"/>
              <a:t>Three trends disrupting the database status </a:t>
            </a:r>
            <a:r>
              <a:rPr lang="en-US" b="1" dirty="0" smtClean="0"/>
              <a:t>quo</a:t>
            </a:r>
            <a:r>
              <a:rPr lang="en-US" dirty="0" smtClean="0"/>
              <a:t>– Big Data, Big Users, and Cloud Computing </a:t>
            </a:r>
            <a:endParaRPr lang="en-US" b="1" dirty="0" smtClean="0"/>
          </a:p>
          <a:p>
            <a:r>
              <a:rPr lang="en-US" b="1" i="1" dirty="0" smtClean="0"/>
              <a:t>Big Users :</a:t>
            </a:r>
            <a:r>
              <a:rPr lang="en-US" dirty="0" smtClean="0"/>
              <a:t>Not </a:t>
            </a:r>
            <a:r>
              <a:rPr lang="en-US" dirty="0" smtClean="0"/>
              <a:t>that long ago, 1,000 daily users of an application was a lot and 10,000 was an extreme case. Today, with the growth in global Internet use, the increased number of hours users spend online, and the growing popularity of </a:t>
            </a:r>
            <a:r>
              <a:rPr lang="en-US" dirty="0" err="1" smtClean="0"/>
              <a:t>smartphones</a:t>
            </a:r>
            <a:r>
              <a:rPr lang="en-US" dirty="0" smtClean="0"/>
              <a:t> and tablets, it's not uncommon for apps to have millions of users a day.</a:t>
            </a:r>
          </a:p>
          <a:p>
            <a:r>
              <a:rPr lang="en-US" dirty="0" smtClean="0"/>
              <a:t> </a:t>
            </a:r>
            <a:endParaRPr lang="en-US" dirty="0"/>
          </a:p>
        </p:txBody>
      </p:sp>
      <p:pic>
        <p:nvPicPr>
          <p:cNvPr id="4" name="Picture 3" descr="http://www.couchbase.com/sites/default/files/uploads/all/images/WhyNoSQL/Figure1a.png"/>
          <p:cNvPicPr/>
          <p:nvPr/>
        </p:nvPicPr>
        <p:blipFill>
          <a:blip r:embed="rId2"/>
          <a:srcRect/>
          <a:stretch>
            <a:fillRect/>
          </a:stretch>
        </p:blipFill>
        <p:spPr bwMode="auto">
          <a:xfrm>
            <a:off x="4953000" y="1828800"/>
            <a:ext cx="4191000" cy="38862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NoSQL?</a:t>
            </a:r>
            <a:endParaRPr lang="en-US" dirty="0"/>
          </a:p>
        </p:txBody>
      </p:sp>
      <p:sp>
        <p:nvSpPr>
          <p:cNvPr id="3" name="Content Placeholder 2"/>
          <p:cNvSpPr>
            <a:spLocks noGrp="1"/>
          </p:cNvSpPr>
          <p:nvPr>
            <p:ph idx="1"/>
          </p:nvPr>
        </p:nvSpPr>
        <p:spPr/>
        <p:txBody>
          <a:bodyPr>
            <a:normAutofit lnSpcReduction="10000"/>
          </a:bodyPr>
          <a:lstStyle/>
          <a:p>
            <a:r>
              <a:rPr lang="en-US" b="1" i="1" dirty="0" smtClean="0"/>
              <a:t>Big </a:t>
            </a:r>
            <a:r>
              <a:rPr lang="en-US" b="1" i="1" dirty="0" smtClean="0"/>
              <a:t>Data :</a:t>
            </a:r>
            <a:r>
              <a:rPr lang="en-US" dirty="0" smtClean="0"/>
              <a:t>Data </a:t>
            </a:r>
            <a:r>
              <a:rPr lang="en-US" dirty="0" smtClean="0"/>
              <a:t>is becoming easier to capture and access through third parties such as </a:t>
            </a:r>
            <a:r>
              <a:rPr lang="en-US" dirty="0" err="1" smtClean="0"/>
              <a:t>Facebook</a:t>
            </a:r>
            <a:r>
              <a:rPr lang="en-US" dirty="0" smtClean="0"/>
              <a:t>, D&amp;B, and others. Personal user information, geo location data, social graphs, user-generated content, machine logging data, and sensor-generated data are just a few examples of the ever-expanding array of data being captured. </a:t>
            </a:r>
            <a:endParaRPr lang="en-US" dirty="0" smtClean="0"/>
          </a:p>
          <a:p>
            <a:r>
              <a:rPr lang="en-US" b="1" i="1" dirty="0" smtClean="0"/>
              <a:t>Cloud </a:t>
            </a:r>
            <a:r>
              <a:rPr lang="en-US" b="1" i="1" dirty="0" smtClean="0"/>
              <a:t>Computing: </a:t>
            </a:r>
            <a:r>
              <a:rPr lang="en-US" dirty="0" smtClean="0"/>
              <a:t>Today</a:t>
            </a:r>
            <a:r>
              <a:rPr lang="en-US" dirty="0" smtClean="0"/>
              <a:t>, most new applications (both consumer and business) use a three-tier Internet architecture, run in a public or private cloud, and support large numbers of users.</a:t>
            </a:r>
          </a:p>
          <a:p>
            <a:endParaRPr lang="en-US" dirty="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7239000" cy="990600"/>
          </a:xfrm>
        </p:spPr>
        <p:txBody>
          <a:bodyPr>
            <a:normAutofit/>
          </a:bodyPr>
          <a:lstStyle/>
          <a:p>
            <a:r>
              <a:rPr lang="en-US" dirty="0" smtClean="0"/>
              <a:t>What Is CAP?</a:t>
            </a:r>
            <a:endParaRPr lang="en-US" dirty="0"/>
          </a:p>
        </p:txBody>
      </p:sp>
      <p:sp>
        <p:nvSpPr>
          <p:cNvPr id="3" name="Content Placeholder 2"/>
          <p:cNvSpPr>
            <a:spLocks noGrp="1"/>
          </p:cNvSpPr>
          <p:nvPr>
            <p:ph idx="1"/>
          </p:nvPr>
        </p:nvSpPr>
        <p:spPr>
          <a:xfrm>
            <a:off x="457200" y="838200"/>
            <a:ext cx="8458200" cy="6019800"/>
          </a:xfrm>
        </p:spPr>
        <p:txBody>
          <a:bodyPr>
            <a:noAutofit/>
          </a:bodyPr>
          <a:lstStyle/>
          <a:p>
            <a:r>
              <a:rPr lang="en-US" sz="1800" dirty="0" smtClean="0"/>
              <a:t>The CAP Theorem states that it is impossible for any shared-data system to </a:t>
            </a:r>
            <a:r>
              <a:rPr lang="en-US" sz="1800" i="1" dirty="0" smtClean="0"/>
              <a:t>guarantee</a:t>
            </a:r>
            <a:r>
              <a:rPr lang="en-US" sz="1800" dirty="0" smtClean="0"/>
              <a:t> simultaneously all of the following three properties: consistency, availability and partition tolerance. </a:t>
            </a:r>
          </a:p>
          <a:p>
            <a:endParaRPr lang="en-US" sz="1400" dirty="0" smtClean="0"/>
          </a:p>
          <a:p>
            <a:endParaRPr lang="en-US" sz="1400" dirty="0"/>
          </a:p>
        </p:txBody>
      </p:sp>
      <p:pic>
        <p:nvPicPr>
          <p:cNvPr id="4" name="Picture 3" descr="http://ofirm.files.wordpress.com/2013/01/scalability-cap-theorem1.png?w=584&amp;h=452"/>
          <p:cNvPicPr/>
          <p:nvPr/>
        </p:nvPicPr>
        <p:blipFill>
          <a:blip r:embed="rId2"/>
          <a:srcRect/>
          <a:stretch>
            <a:fillRect/>
          </a:stretch>
        </p:blipFill>
        <p:spPr bwMode="auto">
          <a:xfrm>
            <a:off x="1371600" y="1905000"/>
            <a:ext cx="5565775" cy="430149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CAP?</a:t>
            </a:r>
            <a:endParaRPr lang="en-US" dirty="0"/>
          </a:p>
        </p:txBody>
      </p:sp>
      <p:sp>
        <p:nvSpPr>
          <p:cNvPr id="3" name="Content Placeholder 2"/>
          <p:cNvSpPr>
            <a:spLocks noGrp="1"/>
          </p:cNvSpPr>
          <p:nvPr>
            <p:ph idx="1"/>
          </p:nvPr>
        </p:nvSpPr>
        <p:spPr/>
        <p:txBody>
          <a:bodyPr>
            <a:normAutofit fontScale="55000" lnSpcReduction="20000"/>
          </a:bodyPr>
          <a:lstStyle/>
          <a:p>
            <a:r>
              <a:rPr lang="en-US" sz="3200" dirty="0" smtClean="0"/>
              <a:t>Consistency in CAP is not the same as consistency in ACID (that would be too easy). According to CAP, consistency in a database means that whenever data is written, everyone who reads from the database will always see the latest version of the data. </a:t>
            </a:r>
            <a:r>
              <a:rPr lang="en-US" sz="2800" dirty="0" smtClean="0"/>
              <a:t>A database without strong consistency means that when the data is written, not everyone who reads from the database will see the new data right away; this is usually called eventual-consistency or weak consistency. </a:t>
            </a:r>
            <a:endParaRPr lang="en-US" sz="3200" dirty="0" smtClean="0"/>
          </a:p>
          <a:p>
            <a:r>
              <a:rPr lang="en-US" sz="3200" dirty="0" smtClean="0"/>
              <a:t>Availability in a database according to CAP means you always can expect the database to be there and respond whenever you query it for information</a:t>
            </a:r>
            <a:r>
              <a:rPr lang="en-US" sz="2800" dirty="0" smtClean="0"/>
              <a:t>. High availability usually is accomplished through large numbers of physical servers acting as a single database through sharing (splitting the data between various database nodes) and replication (storing multiple copies of each piece of data on different nodes). </a:t>
            </a:r>
            <a:endParaRPr lang="en-US" sz="3200" dirty="0" smtClean="0"/>
          </a:p>
          <a:p>
            <a:r>
              <a:rPr lang="en-US" sz="3200" dirty="0" smtClean="0"/>
              <a:t>Partition tolerance in a database means that the database still can be read from and written to when parts of it are completely inaccessible. Situations that would cause this include things like when the network link between a significant number of database nodes is interrupted. </a:t>
            </a:r>
            <a:r>
              <a:rPr lang="en-US" sz="2800" dirty="0" smtClean="0"/>
              <a:t>Partition tolerance can be achieved through some sort of mechanism whereby writes destined for unreachable nodes are sent to nodes that are still accessible. Then, when the failed nodes come back, they receive the writes they missed</a:t>
            </a:r>
            <a:endParaRPr lang="en-US" sz="3200" dirty="0" smtClean="0"/>
          </a:p>
          <a:p>
            <a:endParaRPr lang="en-US" dirty="0"/>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NOSQL: Taxonomy of Implementation</a:t>
            </a:r>
            <a:endParaRPr lang="en-US" dirty="0"/>
          </a:p>
        </p:txBody>
      </p:sp>
      <p:sp>
        <p:nvSpPr>
          <p:cNvPr id="3" name="Content Placeholder 2"/>
          <p:cNvSpPr>
            <a:spLocks noGrp="1"/>
          </p:cNvSpPr>
          <p:nvPr>
            <p:ph idx="1"/>
          </p:nvPr>
        </p:nvSpPr>
        <p:spPr/>
        <p:txBody>
          <a:bodyPr>
            <a:normAutofit fontScale="70000" lnSpcReduction="20000"/>
          </a:bodyPr>
          <a:lstStyle/>
          <a:p>
            <a:pPr>
              <a:buNone/>
            </a:pPr>
            <a:r>
              <a:rPr lang="en-US" dirty="0" smtClean="0"/>
              <a:t>The </a:t>
            </a:r>
            <a:r>
              <a:rPr lang="en-US" dirty="0" smtClean="0"/>
              <a:t>current NoSQL world fits into 4 basic categories.</a:t>
            </a:r>
          </a:p>
          <a:p>
            <a:pPr lvl="0"/>
            <a:r>
              <a:rPr lang="en-US" b="1" dirty="0" smtClean="0"/>
              <a:t>Key-values </a:t>
            </a:r>
            <a:r>
              <a:rPr lang="en-US" b="1" dirty="0" smtClean="0"/>
              <a:t>Stores</a:t>
            </a:r>
            <a:endParaRPr lang="en-US" dirty="0" smtClean="0"/>
          </a:p>
          <a:p>
            <a:pPr lvl="0"/>
            <a:r>
              <a:rPr lang="en-US" b="1" dirty="0" smtClean="0"/>
              <a:t>Column Family Stores</a:t>
            </a:r>
            <a:r>
              <a:rPr lang="en-US" dirty="0" smtClean="0"/>
              <a:t> were </a:t>
            </a:r>
            <a:r>
              <a:rPr lang="en-US" dirty="0" smtClean="0"/>
              <a:t>created to store and process very large amounts of data distributed over many machines. There are still keys but they point to multiple columns. In the case of </a:t>
            </a:r>
            <a:r>
              <a:rPr lang="en-US" u="sng" dirty="0" err="1" smtClean="0">
                <a:hlinkClick r:id="rId2"/>
              </a:rPr>
              <a:t>BigTable</a:t>
            </a:r>
            <a:r>
              <a:rPr lang="en-US" dirty="0" smtClean="0"/>
              <a:t> (Google's Column Family NoSQL model), rows are identified by a row key with the data sorted and stored by this key. The columns are arranged by column family</a:t>
            </a:r>
            <a:r>
              <a:rPr lang="en-US" dirty="0" smtClean="0"/>
              <a:t>. E.g. </a:t>
            </a:r>
            <a:r>
              <a:rPr lang="en-US" b="1" dirty="0" smtClean="0"/>
              <a:t>Cassandra</a:t>
            </a:r>
            <a:endParaRPr lang="en-US" dirty="0" smtClean="0"/>
          </a:p>
          <a:p>
            <a:pPr lvl="0"/>
            <a:r>
              <a:rPr lang="en-US" b="1" dirty="0" smtClean="0"/>
              <a:t>Document Database</a:t>
            </a:r>
            <a:r>
              <a:rPr lang="en-US" dirty="0" smtClean="0"/>
              <a:t>s were inspired by </a:t>
            </a:r>
            <a:r>
              <a:rPr lang="en-US" u="sng" dirty="0" smtClean="0">
                <a:hlinkClick r:id="rId3"/>
              </a:rPr>
              <a:t>Lotus Notes</a:t>
            </a:r>
            <a:r>
              <a:rPr lang="en-US" dirty="0" smtClean="0"/>
              <a:t> and are similar to key-value stores. The model is basically versioned documents that are collections of other key-value collections. The semi-structured documents are stored in formats like </a:t>
            </a:r>
            <a:r>
              <a:rPr lang="en-US" u="sng" dirty="0" smtClean="0">
                <a:hlinkClick r:id="rId4"/>
              </a:rPr>
              <a:t>JSON</a:t>
            </a:r>
            <a:r>
              <a:rPr lang="en-US" u="sng" dirty="0" smtClean="0"/>
              <a:t> e.g</a:t>
            </a:r>
            <a:r>
              <a:rPr lang="en-US" b="1" dirty="0" smtClean="0"/>
              <a:t>. </a:t>
            </a:r>
            <a:r>
              <a:rPr lang="en-US" b="1" dirty="0" smtClean="0">
                <a:hlinkClick r:id="rId5" tooltip="MongoDB"/>
              </a:rPr>
              <a:t>MongoDB</a:t>
            </a:r>
            <a:endParaRPr lang="en-US" b="1" dirty="0" smtClean="0"/>
          </a:p>
          <a:p>
            <a:pPr lvl="0"/>
            <a:r>
              <a:rPr lang="en-US" b="1" dirty="0" smtClean="0"/>
              <a:t>Graph Databases </a:t>
            </a:r>
            <a:r>
              <a:rPr lang="en-US" dirty="0" smtClean="0"/>
              <a:t>are built with nodes, relationships between notes and the properties of nodes. Instead of tables of rows and columns and the rigid structure of SQL, a flexible graph model is used which can scale across many machines.</a:t>
            </a:r>
          </a:p>
          <a:p>
            <a:endParaRPr lang="en-US"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Contents</a:t>
            </a:r>
            <a:endParaRPr lang="en-US" dirty="0"/>
          </a:p>
        </p:txBody>
      </p:sp>
      <p:sp>
        <p:nvSpPr>
          <p:cNvPr id="3" name="Content Placeholder 2"/>
          <p:cNvSpPr>
            <a:spLocks noGrp="1"/>
          </p:cNvSpPr>
          <p:nvPr>
            <p:ph idx="1"/>
          </p:nvPr>
        </p:nvSpPr>
        <p:spPr/>
        <p:txBody>
          <a:bodyPr/>
          <a:lstStyle/>
          <a:p>
            <a:r>
              <a:rPr lang="en-US" dirty="0" smtClean="0"/>
              <a:t>Structured and unstructured data</a:t>
            </a:r>
          </a:p>
          <a:p>
            <a:r>
              <a:rPr lang="en-US" dirty="0" smtClean="0"/>
              <a:t>Taxonomy of NoSQL implementation</a:t>
            </a:r>
          </a:p>
          <a:p>
            <a:r>
              <a:rPr lang="en-US" dirty="0" smtClean="0"/>
              <a:t>Hbase</a:t>
            </a:r>
          </a:p>
          <a:p>
            <a:r>
              <a:rPr lang="en-US" dirty="0" smtClean="0"/>
              <a:t>Cassandra</a:t>
            </a:r>
          </a:p>
          <a:p>
            <a:r>
              <a:rPr lang="en-US" dirty="0" smtClean="0"/>
              <a:t>MongoDB</a:t>
            </a:r>
            <a:endParaRPr lang="en-US"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dirty="0" smtClean="0"/>
              <a:t>Key-values </a:t>
            </a:r>
            <a:r>
              <a:rPr lang="en-US" dirty="0" smtClean="0"/>
              <a:t>Stores</a:t>
            </a:r>
            <a:endParaRPr lang="en-US" dirty="0"/>
          </a:p>
        </p:txBody>
      </p:sp>
      <p:sp>
        <p:nvSpPr>
          <p:cNvPr id="8" name="Content Placeholder 7"/>
          <p:cNvSpPr>
            <a:spLocks noGrp="1"/>
          </p:cNvSpPr>
          <p:nvPr>
            <p:ph idx="1"/>
          </p:nvPr>
        </p:nvSpPr>
        <p:spPr/>
        <p:txBody>
          <a:bodyPr>
            <a:normAutofit/>
          </a:bodyPr>
          <a:lstStyle/>
          <a:p>
            <a:r>
              <a:rPr lang="en-US" sz="2000" dirty="0" smtClean="0"/>
              <a:t>The Key-Value database is a very simple structure based on Amazon’s Dynamo DB. Data is indexed and queried based on it’s key. Key-value stores provide consistent hashing so they can scale incrementally as your data scales. They communicate node structure through a gossip-based membership protocol to keep all the nodes synchronized. If you are looking to scale very large sets of low complexity data, key-value stores are the best option.</a:t>
            </a:r>
          </a:p>
          <a:p>
            <a:r>
              <a:rPr lang="en-US" b="1" dirty="0" smtClean="0"/>
              <a:t>Examples</a:t>
            </a:r>
            <a:endParaRPr lang="en-US" dirty="0" smtClean="0"/>
          </a:p>
          <a:p>
            <a:pPr lvl="1">
              <a:buFont typeface="Wingdings" pitchFamily="2" charset="2"/>
              <a:buChar char="§"/>
            </a:pPr>
            <a:r>
              <a:rPr lang="en-US" dirty="0" err="1" smtClean="0">
                <a:hlinkClick r:id="rId2"/>
              </a:rPr>
              <a:t>Riak</a:t>
            </a:r>
            <a:endParaRPr lang="en-US" dirty="0" smtClean="0"/>
          </a:p>
          <a:p>
            <a:pPr lvl="1">
              <a:buFont typeface="Wingdings" pitchFamily="2" charset="2"/>
              <a:buChar char="§"/>
            </a:pPr>
            <a:r>
              <a:rPr lang="en-US" dirty="0" err="1" smtClean="0">
                <a:hlinkClick r:id="rId3"/>
              </a:rPr>
              <a:t>Voldemort</a:t>
            </a:r>
            <a:endParaRPr lang="en-US" dirty="0" smtClean="0"/>
          </a:p>
          <a:p>
            <a:pPr lvl="1">
              <a:buFont typeface="Wingdings" pitchFamily="2" charset="2"/>
              <a:buChar char="§"/>
            </a:pPr>
            <a:r>
              <a:rPr lang="en-US" dirty="0" smtClean="0"/>
              <a:t>Tokyo Cabinet</a:t>
            </a:r>
          </a:p>
          <a:p>
            <a:endParaRPr lang="en-US" dirty="0"/>
          </a:p>
        </p:txBody>
      </p:sp>
      <p:pic>
        <p:nvPicPr>
          <p:cNvPr id="9" name="Picture 8" descr="http://soft.modelmetrics.com/wp-content/uploads/2012/07/kvPairs.png">
            <a:hlinkClick r:id="rId4"/>
          </p:cNvPr>
          <p:cNvPicPr/>
          <p:nvPr/>
        </p:nvPicPr>
        <p:blipFill>
          <a:blip r:embed="rId5"/>
          <a:srcRect/>
          <a:stretch>
            <a:fillRect/>
          </a:stretch>
        </p:blipFill>
        <p:spPr bwMode="auto">
          <a:xfrm>
            <a:off x="6019800" y="4267200"/>
            <a:ext cx="3124200" cy="25908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Column Family Stores</a:t>
            </a:r>
            <a:endParaRPr lang="en-US" dirty="0"/>
          </a:p>
        </p:txBody>
      </p:sp>
      <p:pic>
        <p:nvPicPr>
          <p:cNvPr id="4" name="Content Placeholder 3" descr="http://soft.modelmetrics.com/wp-content/uploads/2012/07/column-family-61tweets2.png">
            <a:hlinkClick r:id="rId2"/>
          </p:cNvPr>
          <p:cNvPicPr>
            <a:picLocks noGrp="1"/>
          </p:cNvPicPr>
          <p:nvPr>
            <p:ph idx="1"/>
          </p:nvPr>
        </p:nvPicPr>
        <p:blipFill>
          <a:blip r:embed="rId3"/>
          <a:srcRect/>
          <a:stretch>
            <a:fillRect/>
          </a:stretch>
        </p:blipFill>
        <p:spPr bwMode="auto">
          <a:xfrm>
            <a:off x="457200" y="1905000"/>
            <a:ext cx="6696462" cy="4453991"/>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Column Family Stores</a:t>
            </a:r>
            <a:endParaRPr lang="en-US" dirty="0"/>
          </a:p>
        </p:txBody>
      </p:sp>
      <p:sp>
        <p:nvSpPr>
          <p:cNvPr id="3" name="Content Placeholder 2"/>
          <p:cNvSpPr>
            <a:spLocks noGrp="1"/>
          </p:cNvSpPr>
          <p:nvPr>
            <p:ph idx="1"/>
          </p:nvPr>
        </p:nvSpPr>
        <p:spPr/>
        <p:txBody>
          <a:bodyPr>
            <a:normAutofit fontScale="70000" lnSpcReduction="20000"/>
          </a:bodyPr>
          <a:lstStyle/>
          <a:p>
            <a:r>
              <a:rPr lang="en-US" dirty="0" smtClean="0"/>
              <a:t>These data stores are based on Google’s </a:t>
            </a:r>
            <a:r>
              <a:rPr lang="en-US" dirty="0" err="1" smtClean="0"/>
              <a:t>BigTable</a:t>
            </a:r>
            <a:r>
              <a:rPr lang="en-US" dirty="0" smtClean="0"/>
              <a:t> implementation. They may look similar to relational </a:t>
            </a:r>
            <a:r>
              <a:rPr lang="en-US" dirty="0" smtClean="0"/>
              <a:t>databases </a:t>
            </a:r>
            <a:r>
              <a:rPr lang="en-US" dirty="0" smtClean="0"/>
              <a:t>on the surface but under the hood a lot has changed. A column family database can have different columns on each row so is not relational and doesn’t have what qualifies in an RDBMS as a table. The only key concepts in a column family database are columns, column families and super columns. All you really need to start with is a column family. Column families define how the data is structured on disk. A column by itself is just a key-value pair that exists in a column family. A super column is like a catalogue or a collection of other columns except for other super columns</a:t>
            </a:r>
            <a:r>
              <a:rPr lang="en-US" dirty="0" smtClean="0"/>
              <a:t>.</a:t>
            </a:r>
          </a:p>
          <a:p>
            <a:r>
              <a:rPr lang="en-US" dirty="0" smtClean="0"/>
              <a:t>Column family databases are still extremely scalable but less-so than key-value stores. However, they work better with more complex data sets.</a:t>
            </a:r>
          </a:p>
          <a:p>
            <a:r>
              <a:rPr lang="en-US" b="1" dirty="0" smtClean="0"/>
              <a:t>Examples of Column family databases are:</a:t>
            </a:r>
            <a:endParaRPr lang="en-US" dirty="0" smtClean="0"/>
          </a:p>
          <a:p>
            <a:pPr lvl="0"/>
            <a:r>
              <a:rPr lang="en-US" dirty="0" smtClean="0">
                <a:hlinkClick r:id="rId2"/>
              </a:rPr>
              <a:t>Apache </a:t>
            </a:r>
            <a:r>
              <a:rPr lang="en-US" dirty="0" err="1" smtClean="0">
                <a:hlinkClick r:id="rId2"/>
              </a:rPr>
              <a:t>HBase</a:t>
            </a:r>
            <a:endParaRPr lang="en-US" dirty="0" smtClean="0"/>
          </a:p>
          <a:p>
            <a:pPr lvl="0"/>
            <a:r>
              <a:rPr lang="en-US" dirty="0" err="1" smtClean="0">
                <a:hlinkClick r:id="rId3"/>
              </a:rPr>
              <a:t>Hypertable</a:t>
            </a:r>
            <a:endParaRPr lang="en-US" dirty="0" smtClean="0"/>
          </a:p>
          <a:p>
            <a:pPr lvl="0"/>
            <a:r>
              <a:rPr lang="en-US" dirty="0" smtClean="0">
                <a:hlinkClick r:id="rId4"/>
              </a:rPr>
              <a:t>Cassandra</a:t>
            </a:r>
            <a:endParaRPr lang="en-US" dirty="0" smtClean="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Column Family Stores</a:t>
            </a:r>
            <a:endParaRPr lang="en-US" dirty="0"/>
          </a:p>
        </p:txBody>
      </p:sp>
      <p:sp>
        <p:nvSpPr>
          <p:cNvPr id="3" name="Content Placeholder 2"/>
          <p:cNvSpPr>
            <a:spLocks noGrp="1"/>
          </p:cNvSpPr>
          <p:nvPr>
            <p:ph idx="1"/>
          </p:nvPr>
        </p:nvSpPr>
        <p:spPr>
          <a:xfrm>
            <a:off x="457200" y="1609416"/>
            <a:ext cx="7467600" cy="5248584"/>
          </a:xfrm>
        </p:spPr>
        <p:txBody>
          <a:bodyPr>
            <a:normAutofit fontScale="55000" lnSpcReduction="20000"/>
          </a:bodyPr>
          <a:lstStyle/>
          <a:p>
            <a:pPr lvl="0"/>
            <a:r>
              <a:rPr lang="en-US" sz="2800" dirty="0" smtClean="0"/>
              <a:t>Equivalent </a:t>
            </a:r>
            <a:r>
              <a:rPr lang="en-US" sz="2800" dirty="0" smtClean="0"/>
              <a:t>to “relational table” – “set of rows” identified by key</a:t>
            </a:r>
            <a:endParaRPr lang="en-US" sz="2400" dirty="0" smtClean="0"/>
          </a:p>
          <a:p>
            <a:pPr lvl="0"/>
            <a:r>
              <a:rPr lang="en-US" sz="2800" dirty="0" smtClean="0"/>
              <a:t>Concept starts with columns</a:t>
            </a:r>
            <a:endParaRPr lang="en-US" sz="2400" dirty="0" smtClean="0"/>
          </a:p>
          <a:p>
            <a:pPr lvl="0"/>
            <a:r>
              <a:rPr lang="en-US" sz="2800" dirty="0" smtClean="0"/>
              <a:t>Data is organized in the columns</a:t>
            </a:r>
            <a:endParaRPr lang="en-US" sz="2400" dirty="0" smtClean="0"/>
          </a:p>
          <a:p>
            <a:pPr lvl="0"/>
            <a:r>
              <a:rPr lang="en-US" sz="2800" dirty="0" smtClean="0"/>
              <a:t>Columns are stored contiguously</a:t>
            </a:r>
            <a:endParaRPr lang="en-US" sz="2400" dirty="0" smtClean="0"/>
          </a:p>
          <a:p>
            <a:pPr lvl="0"/>
            <a:r>
              <a:rPr lang="en-US" sz="2800" dirty="0" smtClean="0"/>
              <a:t>Columns tend to have similar data</a:t>
            </a:r>
            <a:endParaRPr lang="en-US" sz="2400" dirty="0" smtClean="0"/>
          </a:p>
          <a:p>
            <a:pPr lvl="0"/>
            <a:r>
              <a:rPr lang="en-US" sz="2800" dirty="0" smtClean="0"/>
              <a:t>A row can have as many columns as needed</a:t>
            </a:r>
            <a:endParaRPr lang="en-US" sz="2400" dirty="0" smtClean="0"/>
          </a:p>
          <a:p>
            <a:pPr lvl="0"/>
            <a:r>
              <a:rPr lang="en-US" sz="2800" dirty="0" smtClean="0"/>
              <a:t>Columns are essentially keys, that can let you lookup values in the rows</a:t>
            </a:r>
            <a:endParaRPr lang="en-US" sz="2400" dirty="0" smtClean="0"/>
          </a:p>
          <a:p>
            <a:r>
              <a:rPr lang="en-US" sz="2800" dirty="0" smtClean="0"/>
              <a:t>Columns can be added any </a:t>
            </a:r>
            <a:r>
              <a:rPr lang="en-US" sz="2800" dirty="0" smtClean="0"/>
              <a:t>time, </a:t>
            </a:r>
            <a:r>
              <a:rPr lang="en-US" sz="2400" dirty="0" smtClean="0"/>
              <a:t>NULL don’t </a:t>
            </a:r>
            <a:r>
              <a:rPr lang="en-US" sz="2400" dirty="0" smtClean="0"/>
              <a:t>exist</a:t>
            </a:r>
            <a:endParaRPr lang="en-US" sz="2400" dirty="0" smtClean="0"/>
          </a:p>
          <a:p>
            <a:pPr lvl="0"/>
            <a:r>
              <a:rPr lang="en-US" sz="2800" dirty="0" smtClean="0"/>
              <a:t>Unused columns in a row does not occupy storage</a:t>
            </a:r>
            <a:endParaRPr lang="en-US" sz="2400" dirty="0" smtClean="0"/>
          </a:p>
          <a:p>
            <a:pPr lvl="0"/>
            <a:r>
              <a:rPr lang="en-US" sz="2800" dirty="0" smtClean="0"/>
              <a:t>Write </a:t>
            </a:r>
            <a:r>
              <a:rPr lang="en-US" sz="2800" dirty="0" smtClean="0"/>
              <a:t>Data to Append Only file, an extremely efficient and makes write are significantly faster then write</a:t>
            </a:r>
            <a:endParaRPr lang="en-US" sz="2400" dirty="0" smtClean="0"/>
          </a:p>
          <a:p>
            <a:pPr lvl="0"/>
            <a:r>
              <a:rPr lang="en-US" sz="2800" dirty="0" smtClean="0"/>
              <a:t>Built in control about replication and distribution</a:t>
            </a:r>
            <a:endParaRPr lang="en-US" sz="2400" dirty="0" smtClean="0"/>
          </a:p>
          <a:p>
            <a:pPr lvl="0"/>
            <a:r>
              <a:rPr lang="en-US" sz="2800" dirty="0" err="1" smtClean="0"/>
              <a:t>HBase</a:t>
            </a:r>
            <a:r>
              <a:rPr lang="en-US" sz="2800" dirty="0" smtClean="0"/>
              <a:t>  :</a:t>
            </a:r>
            <a:r>
              <a:rPr lang="en-US" sz="2700" dirty="0" smtClean="0"/>
              <a:t>From CAP Theorem </a:t>
            </a:r>
          </a:p>
          <a:p>
            <a:pPr lvl="2"/>
            <a:r>
              <a:rPr lang="en-US" sz="2700" dirty="0" smtClean="0"/>
              <a:t>Partition Tolerance</a:t>
            </a:r>
          </a:p>
          <a:p>
            <a:pPr lvl="2"/>
            <a:r>
              <a:rPr lang="en-US" sz="2700" dirty="0" smtClean="0"/>
              <a:t>Consistency</a:t>
            </a:r>
          </a:p>
          <a:p>
            <a:pPr lvl="0"/>
            <a:r>
              <a:rPr lang="en-US" sz="2800" dirty="0" smtClean="0"/>
              <a:t>Cassandra </a:t>
            </a:r>
            <a:r>
              <a:rPr lang="en-US" sz="2800" dirty="0" smtClean="0"/>
              <a:t> :</a:t>
            </a:r>
            <a:r>
              <a:rPr lang="en-US" sz="2700" dirty="0" smtClean="0"/>
              <a:t>From CAP Theorem </a:t>
            </a:r>
          </a:p>
          <a:p>
            <a:pPr lvl="2"/>
            <a:r>
              <a:rPr lang="en-US" sz="2700" dirty="0" smtClean="0"/>
              <a:t>Partition Tolerance</a:t>
            </a:r>
          </a:p>
          <a:p>
            <a:pPr lvl="2"/>
            <a:r>
              <a:rPr lang="en-US" sz="2700" dirty="0" smtClean="0"/>
              <a:t>Availability Note: Tradeoff between availability and consistency is </a:t>
            </a:r>
            <a:r>
              <a:rPr lang="en-US" sz="2700" dirty="0" smtClean="0"/>
              <a:t>tunable</a:t>
            </a:r>
            <a:endParaRPr lang="en-US" sz="2700" dirty="0" smtClean="0"/>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Document Databases</a:t>
            </a:r>
            <a:endParaRPr lang="en-US" dirty="0"/>
          </a:p>
        </p:txBody>
      </p:sp>
      <p:sp>
        <p:nvSpPr>
          <p:cNvPr id="3" name="Content Placeholder 2"/>
          <p:cNvSpPr>
            <a:spLocks noGrp="1"/>
          </p:cNvSpPr>
          <p:nvPr>
            <p:ph idx="1"/>
          </p:nvPr>
        </p:nvSpPr>
        <p:spPr>
          <a:xfrm>
            <a:off x="457200" y="1609416"/>
            <a:ext cx="7391400" cy="5019984"/>
          </a:xfrm>
        </p:spPr>
        <p:txBody>
          <a:bodyPr>
            <a:normAutofit fontScale="70000" lnSpcReduction="20000"/>
          </a:bodyPr>
          <a:lstStyle/>
          <a:p>
            <a:r>
              <a:rPr lang="en-US" dirty="0" smtClean="0"/>
              <a:t>A document database is not a new idea. It was used to power one of the more prominent communication platforms of the 90’s and still in service today, Lotus Notes now called Lotus Domino. APIs for document DBs use Restful web services and JSON for message structure making them easy to move data in and out.</a:t>
            </a:r>
          </a:p>
          <a:p>
            <a:r>
              <a:rPr lang="en-US" dirty="0" smtClean="0"/>
              <a:t>A document database has a fairly simple data model based on collections of key-value pairs.</a:t>
            </a:r>
          </a:p>
          <a:p>
            <a:r>
              <a:rPr lang="en-US" dirty="0" smtClean="0"/>
              <a:t>A typical record in a document database would look like this:</a:t>
            </a:r>
          </a:p>
          <a:p>
            <a:r>
              <a:rPr lang="en-US" dirty="0" smtClean="0"/>
              <a:t>{ “Subject”: “I like Plankton”</a:t>
            </a:r>
            <a:br>
              <a:rPr lang="en-US" dirty="0" smtClean="0"/>
            </a:br>
            <a:r>
              <a:rPr lang="en-US" dirty="0" smtClean="0"/>
              <a:t>“Author”: “Rusty”</a:t>
            </a:r>
            <a:br>
              <a:rPr lang="en-US" dirty="0" smtClean="0"/>
            </a:br>
            <a:r>
              <a:rPr lang="en-US" dirty="0" smtClean="0"/>
              <a:t>“</a:t>
            </a:r>
            <a:r>
              <a:rPr lang="en-US" dirty="0" err="1" smtClean="0"/>
              <a:t>PostedDate</a:t>
            </a:r>
            <a:r>
              <a:rPr lang="en-US" dirty="0" smtClean="0"/>
              <a:t>”: “5/23/2006″</a:t>
            </a:r>
            <a:br>
              <a:rPr lang="en-US" dirty="0" smtClean="0"/>
            </a:br>
            <a:r>
              <a:rPr lang="en-US" dirty="0" smtClean="0"/>
              <a:t>“Tags”: ["plankton", "baseball", "decisions"]</a:t>
            </a:r>
            <a:br>
              <a:rPr lang="en-US" dirty="0" smtClean="0"/>
            </a:br>
            <a:r>
              <a:rPr lang="en-US" dirty="0" smtClean="0"/>
              <a:t>“Body”: “I decided today that I don’t like baseball. I like plankton.” }</a:t>
            </a:r>
          </a:p>
          <a:p>
            <a:r>
              <a:rPr lang="en-US" dirty="0" smtClean="0"/>
              <a:t>Document databases improve on handling more complex structures but are slightly less scalable than column family databases.</a:t>
            </a:r>
          </a:p>
          <a:p>
            <a:r>
              <a:rPr lang="en-US" b="1" dirty="0" smtClean="0"/>
              <a:t>Examples of document databases are:</a:t>
            </a:r>
            <a:endParaRPr lang="en-US" dirty="0" smtClean="0"/>
          </a:p>
          <a:p>
            <a:pPr lvl="1">
              <a:buFont typeface="Wingdings" pitchFamily="2" charset="2"/>
              <a:buChar char="§"/>
            </a:pPr>
            <a:r>
              <a:rPr lang="en-US" dirty="0" err="1" smtClean="0">
                <a:hlinkClick r:id="rId2"/>
              </a:rPr>
              <a:t>CouchDB</a:t>
            </a:r>
            <a:endParaRPr lang="en-US" dirty="0" smtClean="0"/>
          </a:p>
          <a:p>
            <a:pPr lvl="1">
              <a:buFont typeface="Wingdings" pitchFamily="2" charset="2"/>
              <a:buChar char="§"/>
            </a:pPr>
            <a:r>
              <a:rPr lang="en-US" dirty="0" smtClean="0">
                <a:hlinkClick r:id="rId3"/>
              </a:rPr>
              <a:t>MongoDB</a:t>
            </a:r>
            <a:endParaRPr lang="en-US" dirty="0" smtClean="0"/>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Document Databases</a:t>
            </a:r>
            <a:endParaRPr lang="en-US" dirty="0"/>
          </a:p>
        </p:txBody>
      </p:sp>
      <p:sp>
        <p:nvSpPr>
          <p:cNvPr id="3" name="Content Placeholder 2"/>
          <p:cNvSpPr>
            <a:spLocks noGrp="1"/>
          </p:cNvSpPr>
          <p:nvPr>
            <p:ph idx="1"/>
          </p:nvPr>
        </p:nvSpPr>
        <p:spPr/>
        <p:txBody>
          <a:bodyPr>
            <a:normAutofit fontScale="85000" lnSpcReduction="20000"/>
          </a:bodyPr>
          <a:lstStyle/>
          <a:p>
            <a:pPr lvl="0"/>
            <a:r>
              <a:rPr lang="en-US" sz="2800" dirty="0" smtClean="0"/>
              <a:t>Documents are key-value pair</a:t>
            </a:r>
            <a:endParaRPr lang="en-US" sz="2400" dirty="0" smtClean="0"/>
          </a:p>
          <a:p>
            <a:pPr lvl="0"/>
            <a:r>
              <a:rPr lang="en-US" sz="2800" dirty="0" smtClean="0"/>
              <a:t>document can also be </a:t>
            </a:r>
            <a:r>
              <a:rPr lang="en-US" sz="2800" dirty="0" err="1" smtClean="0"/>
              <a:t>stroed</a:t>
            </a:r>
            <a:r>
              <a:rPr lang="en-US" sz="2800" dirty="0" smtClean="0"/>
              <a:t> in JSON format</a:t>
            </a:r>
            <a:endParaRPr lang="en-US" sz="2400" dirty="0" smtClean="0"/>
          </a:p>
          <a:p>
            <a:pPr lvl="0"/>
            <a:r>
              <a:rPr lang="en-US" sz="2800" dirty="0" smtClean="0"/>
              <a:t>Because of JSON document considered as object</a:t>
            </a:r>
            <a:endParaRPr lang="en-US" sz="2400" dirty="0" smtClean="0"/>
          </a:p>
          <a:p>
            <a:pPr lvl="0"/>
            <a:r>
              <a:rPr lang="en-US" sz="2800" dirty="0" smtClean="0"/>
              <a:t>JSON documents are used as Key-Value pairs</a:t>
            </a:r>
            <a:endParaRPr lang="en-US" sz="2400" dirty="0" smtClean="0"/>
          </a:p>
          <a:p>
            <a:pPr lvl="0"/>
            <a:r>
              <a:rPr lang="en-US" sz="2800" dirty="0" smtClean="0"/>
              <a:t>Document can have any set of keys</a:t>
            </a:r>
            <a:endParaRPr lang="en-US" sz="2400" dirty="0" smtClean="0"/>
          </a:p>
          <a:p>
            <a:pPr lvl="0"/>
            <a:r>
              <a:rPr lang="en-US" sz="2800" dirty="0" smtClean="0"/>
              <a:t>Any key can associate with any arbitrarily complex value, that is itself a JSON document</a:t>
            </a:r>
            <a:endParaRPr lang="en-US" sz="2400" dirty="0" smtClean="0"/>
          </a:p>
          <a:p>
            <a:pPr lvl="0"/>
            <a:r>
              <a:rPr lang="en-US" sz="2800" dirty="0" smtClean="0"/>
              <a:t>Documents are added with different sets of keys </a:t>
            </a:r>
            <a:endParaRPr lang="en-US" sz="2400" dirty="0" smtClean="0"/>
          </a:p>
          <a:p>
            <a:pPr lvl="1"/>
            <a:r>
              <a:rPr lang="en-US" sz="2400" dirty="0" smtClean="0"/>
              <a:t>Missing keys</a:t>
            </a:r>
            <a:endParaRPr lang="en-US" sz="2000" dirty="0" smtClean="0"/>
          </a:p>
          <a:p>
            <a:pPr lvl="1"/>
            <a:r>
              <a:rPr lang="en-US" sz="2400" dirty="0" smtClean="0"/>
              <a:t>Extra keys</a:t>
            </a:r>
            <a:endParaRPr lang="en-US" sz="2000" dirty="0" smtClean="0"/>
          </a:p>
          <a:p>
            <a:pPr lvl="1"/>
            <a:r>
              <a:rPr lang="en-US" sz="2400" dirty="0" smtClean="0"/>
              <a:t>Add keys in future when in need</a:t>
            </a:r>
            <a:endParaRPr lang="en-US" sz="2000" dirty="0" smtClean="0"/>
          </a:p>
          <a:p>
            <a:pPr lvl="1"/>
            <a:r>
              <a:rPr lang="en-US" sz="2400" dirty="0" smtClean="0"/>
              <a:t>Application must know that certain key present</a:t>
            </a:r>
            <a:endParaRPr lang="en-US" sz="2000" dirty="0" smtClean="0"/>
          </a:p>
          <a:p>
            <a:pPr lvl="1"/>
            <a:r>
              <a:rPr lang="en-US" sz="2400" dirty="0" smtClean="0"/>
              <a:t>Queries are made on Keys</a:t>
            </a:r>
            <a:endParaRPr lang="en-US" sz="2000" dirty="0" smtClean="0"/>
          </a:p>
          <a:p>
            <a:pPr lvl="1"/>
            <a:r>
              <a:rPr lang="en-US" sz="2400" dirty="0" smtClean="0"/>
              <a:t>Index are set to keys to make search efficient</a:t>
            </a:r>
            <a:endParaRPr lang="en-US" sz="2000" dirty="0" smtClean="0"/>
          </a:p>
          <a:p>
            <a:endParaRPr lang="en-US" dirty="0"/>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 Databases</a:t>
            </a:r>
            <a:endParaRPr lang="en-US" dirty="0"/>
          </a:p>
        </p:txBody>
      </p:sp>
      <p:pic>
        <p:nvPicPr>
          <p:cNvPr id="4" name="Content Placeholder 3" descr="http://soft.modelmetrics.com/wp-content/uploads/2012/07/graph-db-example2.png">
            <a:hlinkClick r:id="rId2"/>
          </p:cNvPr>
          <p:cNvPicPr>
            <a:picLocks noGrp="1"/>
          </p:cNvPicPr>
          <p:nvPr>
            <p:ph idx="1"/>
          </p:nvPr>
        </p:nvPicPr>
        <p:blipFill>
          <a:blip r:embed="rId3"/>
          <a:srcRect/>
          <a:stretch>
            <a:fillRect/>
          </a:stretch>
        </p:blipFill>
        <p:spPr bwMode="auto">
          <a:xfrm>
            <a:off x="914400" y="1371600"/>
            <a:ext cx="6858000" cy="5334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 Databases</a:t>
            </a:r>
            <a:endParaRPr lang="en-US" dirty="0"/>
          </a:p>
        </p:txBody>
      </p:sp>
      <p:sp>
        <p:nvSpPr>
          <p:cNvPr id="3" name="Content Placeholder 2"/>
          <p:cNvSpPr>
            <a:spLocks noGrp="1"/>
          </p:cNvSpPr>
          <p:nvPr>
            <p:ph idx="1"/>
          </p:nvPr>
        </p:nvSpPr>
        <p:spPr/>
        <p:txBody>
          <a:bodyPr>
            <a:normAutofit fontScale="70000" lnSpcReduction="20000"/>
          </a:bodyPr>
          <a:lstStyle/>
          <a:p>
            <a:r>
              <a:rPr lang="en-US" dirty="0" smtClean="0"/>
              <a:t>Graph databases take document databases to the extreme by introducing the concept of type relationships between documents or nodes. The most common example is the relationship between people on a social network such as </a:t>
            </a:r>
            <a:r>
              <a:rPr lang="en-US" dirty="0" err="1" smtClean="0"/>
              <a:t>Facebook</a:t>
            </a:r>
            <a:r>
              <a:rPr lang="en-US" dirty="0" smtClean="0"/>
              <a:t>. The idea is inspired by the graph theory work by Leonhard Euler, the 18th century mathematician. Key/Value stores used key-value pairs as their modeling units. Column Family databases use the </a:t>
            </a:r>
            <a:r>
              <a:rPr lang="en-US" dirty="0" err="1" smtClean="0"/>
              <a:t>tuple</a:t>
            </a:r>
            <a:r>
              <a:rPr lang="en-US" dirty="0" smtClean="0"/>
              <a:t> with attributes to model the data store. A graph database is a big dense network </a:t>
            </a:r>
            <a:r>
              <a:rPr lang="en-US" dirty="0" smtClean="0"/>
              <a:t>structure.</a:t>
            </a:r>
          </a:p>
          <a:p>
            <a:r>
              <a:rPr lang="en-US" dirty="0" smtClean="0"/>
              <a:t> </a:t>
            </a:r>
            <a:r>
              <a:rPr lang="en-US" dirty="0" smtClean="0"/>
              <a:t>While it could take an RDBMS hours to sift through a huge linked list of people, a graph database uses sophisticated shortest path algorithms to make data queries more efficient. Although slower than its other NoSQL counterparts, a graph database can have the most complex structure of them all and still traverse billions of nodes and relationships with light speed</a:t>
            </a:r>
            <a:r>
              <a:rPr lang="en-US" dirty="0" smtClean="0"/>
              <a:t>.</a:t>
            </a:r>
          </a:p>
          <a:p>
            <a:r>
              <a:rPr lang="en-US" b="1" dirty="0" smtClean="0"/>
              <a:t>Examples of Graph Databases are:</a:t>
            </a:r>
            <a:endParaRPr lang="en-US" dirty="0" smtClean="0"/>
          </a:p>
          <a:p>
            <a:pPr lvl="1">
              <a:buFont typeface="Wingdings" pitchFamily="2" charset="2"/>
              <a:buChar char="§"/>
            </a:pPr>
            <a:r>
              <a:rPr lang="en-US" dirty="0" err="1" smtClean="0">
                <a:hlinkClick r:id="rId2"/>
              </a:rPr>
              <a:t>AllegroGraph</a:t>
            </a:r>
            <a:endParaRPr lang="en-US" dirty="0" smtClean="0"/>
          </a:p>
          <a:p>
            <a:pPr lvl="1">
              <a:buFont typeface="Wingdings" pitchFamily="2" charset="2"/>
              <a:buChar char="§"/>
            </a:pPr>
            <a:r>
              <a:rPr lang="en-US" dirty="0" err="1" smtClean="0">
                <a:hlinkClick r:id="rId3"/>
              </a:rPr>
              <a:t>Sones</a:t>
            </a:r>
            <a:endParaRPr lang="en-US" dirty="0" smtClean="0"/>
          </a:p>
          <a:p>
            <a:pPr lvl="1">
              <a:buFont typeface="Wingdings" pitchFamily="2" charset="2"/>
              <a:buChar char="§"/>
            </a:pPr>
            <a:r>
              <a:rPr lang="en-US" dirty="0" smtClean="0">
                <a:hlinkClick r:id="rId4"/>
              </a:rPr>
              <a:t>Neo4j</a:t>
            </a:r>
            <a:endParaRPr lang="en-US" dirty="0" smtClean="0"/>
          </a:p>
          <a:p>
            <a:endParaRPr lang="en-US" dirty="0" smtClean="0"/>
          </a:p>
          <a:p>
            <a:endParaRPr lang="en-US" dirty="0"/>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HBase: Overview </a:t>
            </a:r>
            <a:endParaRPr lang="en-US" dirty="0"/>
          </a:p>
        </p:txBody>
      </p:sp>
      <p:sp>
        <p:nvSpPr>
          <p:cNvPr id="3" name="Content Placeholder 2"/>
          <p:cNvSpPr>
            <a:spLocks noGrp="1"/>
          </p:cNvSpPr>
          <p:nvPr>
            <p:ph idx="1"/>
          </p:nvPr>
        </p:nvSpPr>
        <p:spPr>
          <a:xfrm>
            <a:off x="691444" y="1862667"/>
            <a:ext cx="7554031" cy="4202854"/>
          </a:xfrm>
        </p:spPr>
        <p:txBody>
          <a:bodyPr>
            <a:normAutofit/>
          </a:bodyPr>
          <a:lstStyle/>
          <a:p>
            <a:r>
              <a:rPr lang="en-US" b="1" dirty="0">
                <a:latin typeface="Arial" charset="0"/>
                <a:ea typeface="宋体" charset="0"/>
              </a:rPr>
              <a:t>HBase is a distributed column-oriented </a:t>
            </a:r>
            <a:r>
              <a:rPr lang="en-US" b="1" dirty="0" smtClean="0">
                <a:latin typeface="Arial" charset="0"/>
                <a:ea typeface="宋体" charset="0"/>
              </a:rPr>
              <a:t>data store built </a:t>
            </a:r>
            <a:r>
              <a:rPr lang="en-US" b="1" dirty="0">
                <a:latin typeface="Arial" charset="0"/>
                <a:ea typeface="宋体" charset="0"/>
              </a:rPr>
              <a:t>on top of </a:t>
            </a:r>
            <a:r>
              <a:rPr lang="en-US" b="1" dirty="0" smtClean="0">
                <a:latin typeface="Arial" charset="0"/>
                <a:ea typeface="宋体" charset="0"/>
              </a:rPr>
              <a:t>HDFS</a:t>
            </a:r>
          </a:p>
          <a:p>
            <a:endParaRPr lang="en-US" dirty="0">
              <a:latin typeface="Arial" charset="0"/>
              <a:ea typeface="宋体" charset="0"/>
            </a:endParaRPr>
          </a:p>
          <a:p>
            <a:r>
              <a:rPr lang="en-US" altLang="zh-CN" b="1" dirty="0"/>
              <a:t>HBase is an Apache open source project whose goal is to provide storage for the Hadoop Distributed Computing </a:t>
            </a:r>
            <a:endParaRPr lang="en-US" altLang="zh-CN" b="1" dirty="0" smtClean="0"/>
          </a:p>
          <a:p>
            <a:endParaRPr lang="en-US" altLang="zh-CN" dirty="0" smtClean="0"/>
          </a:p>
          <a:p>
            <a:r>
              <a:rPr lang="en-US" altLang="zh-CN" b="1" dirty="0" smtClean="0"/>
              <a:t>Data </a:t>
            </a:r>
            <a:r>
              <a:rPr lang="en-US" altLang="zh-CN" b="1" dirty="0"/>
              <a:t>is logically organized into tables, rows and columns</a:t>
            </a:r>
            <a:endParaRPr lang="en-US" b="1" dirty="0"/>
          </a:p>
        </p:txBody>
      </p:sp>
      <p:sp>
        <p:nvSpPr>
          <p:cNvPr id="4" name="Slide Number Placeholder 3"/>
          <p:cNvSpPr>
            <a:spLocks noGrp="1"/>
          </p:cNvSpPr>
          <p:nvPr>
            <p:ph type="sldNum" sz="quarter" idx="12"/>
          </p:nvPr>
        </p:nvSpPr>
        <p:spPr/>
        <p:txBody>
          <a:bodyPr/>
          <a:lstStyle/>
          <a:p>
            <a:fld id="{EBFB1032-EA64-7144-B003-9BCC9D94B503}" type="slidenum">
              <a:rPr lang="en-US" smtClean="0"/>
              <a:pPr/>
              <a:t>28</a:t>
            </a:fld>
            <a:endParaRPr lang="en-US" dirty="0"/>
          </a:p>
        </p:txBody>
      </p:sp>
      <p:pic>
        <p:nvPicPr>
          <p:cNvPr id="5" name="Picture 4"/>
          <p:cNvPicPr>
            <a:picLocks noChangeAspect="1"/>
          </p:cNvPicPr>
          <p:nvPr/>
        </p:nvPicPr>
        <p:blipFill>
          <a:blip r:embed="rId2" cstate="print"/>
          <a:stretch>
            <a:fillRect/>
          </a:stretch>
        </p:blipFill>
        <p:spPr>
          <a:xfrm>
            <a:off x="493889" y="444501"/>
            <a:ext cx="1439333" cy="1023055"/>
          </a:xfrm>
          <a:prstGeom prst="rect">
            <a:avLst/>
          </a:prstGeom>
        </p:spPr>
      </p:pic>
    </p:spTree>
    <p:extLst>
      <p:ext uri="{BB962C8B-B14F-4D97-AF65-F5344CB8AC3E}">
        <p14:creationId xmlns:p14="http://schemas.microsoft.com/office/powerpoint/2010/main" xmlns="" val="65784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checkerboard(across)">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checkerboard(across)">
                                      <p:cBhvr>
                                        <p:cTn id="1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HBase: Part of Hadoop’s Ecosystem</a:t>
            </a:r>
            <a:endParaRPr lang="en-US" dirty="0"/>
          </a:p>
        </p:txBody>
      </p:sp>
      <p:sp>
        <p:nvSpPr>
          <p:cNvPr id="4" name="Slide Number Placeholder 3"/>
          <p:cNvSpPr>
            <a:spLocks noGrp="1"/>
          </p:cNvSpPr>
          <p:nvPr>
            <p:ph type="sldNum" sz="quarter" idx="12"/>
          </p:nvPr>
        </p:nvSpPr>
        <p:spPr/>
        <p:txBody>
          <a:bodyPr/>
          <a:lstStyle/>
          <a:p>
            <a:fld id="{EBFB1032-EA64-7144-B003-9BCC9D94B503}" type="slidenum">
              <a:rPr lang="en-US" smtClean="0"/>
              <a:pPr/>
              <a:t>29</a:t>
            </a:fld>
            <a:endParaRPr lang="en-US" dirty="0"/>
          </a:p>
        </p:txBody>
      </p:sp>
      <p:pic>
        <p:nvPicPr>
          <p:cNvPr id="5" name="Picture 4"/>
          <p:cNvPicPr>
            <a:picLocks noChangeAspect="1"/>
          </p:cNvPicPr>
          <p:nvPr/>
        </p:nvPicPr>
        <p:blipFill>
          <a:blip r:embed="rId2"/>
          <a:stretch>
            <a:fillRect/>
          </a:stretch>
        </p:blipFill>
        <p:spPr>
          <a:xfrm>
            <a:off x="352781" y="1839913"/>
            <a:ext cx="5551102" cy="4185531"/>
          </a:xfrm>
          <a:prstGeom prst="rect">
            <a:avLst/>
          </a:prstGeom>
          <a:ln>
            <a:solidFill>
              <a:schemeClr val="tx1"/>
            </a:solidFill>
          </a:ln>
        </p:spPr>
      </p:pic>
      <p:grpSp>
        <p:nvGrpSpPr>
          <p:cNvPr id="3" name="Group 2"/>
          <p:cNvGrpSpPr/>
          <p:nvPr/>
        </p:nvGrpSpPr>
        <p:grpSpPr>
          <a:xfrm>
            <a:off x="3210279" y="3257224"/>
            <a:ext cx="5576827" cy="1896022"/>
            <a:chOff x="3210279" y="3257224"/>
            <a:chExt cx="5576827" cy="1896022"/>
          </a:xfrm>
        </p:grpSpPr>
        <p:sp>
          <p:nvSpPr>
            <p:cNvPr id="6" name="TextBox 5"/>
            <p:cNvSpPr txBox="1"/>
            <p:nvPr/>
          </p:nvSpPr>
          <p:spPr>
            <a:xfrm>
              <a:off x="5503335" y="3257224"/>
              <a:ext cx="3283771" cy="369332"/>
            </a:xfrm>
            <a:prstGeom prst="rect">
              <a:avLst/>
            </a:prstGeom>
            <a:noFill/>
          </p:spPr>
          <p:txBody>
            <a:bodyPr wrap="none" rtlCol="0">
              <a:spAutoFit/>
            </a:bodyPr>
            <a:lstStyle/>
            <a:p>
              <a:r>
                <a:rPr lang="en-US" b="1" dirty="0" smtClean="0">
                  <a:solidFill>
                    <a:srgbClr val="800000"/>
                  </a:solidFill>
                </a:rPr>
                <a:t>HBase is built on top of HDFS </a:t>
              </a:r>
              <a:endParaRPr lang="en-US" b="1" dirty="0">
                <a:solidFill>
                  <a:srgbClr val="800000"/>
                </a:solidFill>
              </a:endParaRPr>
            </a:p>
          </p:txBody>
        </p:sp>
        <p:cxnSp>
          <p:nvCxnSpPr>
            <p:cNvPr id="8" name="Straight Arrow Connector 7"/>
            <p:cNvCxnSpPr/>
            <p:nvPr/>
          </p:nvCxnSpPr>
          <p:spPr>
            <a:xfrm flipH="1">
              <a:off x="3210279" y="3626556"/>
              <a:ext cx="3026832" cy="8890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6330480" y="4229916"/>
              <a:ext cx="1914995" cy="923330"/>
            </a:xfrm>
            <a:prstGeom prst="rect">
              <a:avLst/>
            </a:prstGeom>
            <a:noFill/>
          </p:spPr>
          <p:txBody>
            <a:bodyPr wrap="square" rtlCol="0">
              <a:spAutoFit/>
            </a:bodyPr>
            <a:lstStyle/>
            <a:p>
              <a:pPr algn="ctr"/>
              <a:r>
                <a:rPr lang="en-US" b="1" dirty="0" smtClean="0"/>
                <a:t>HBase files are internally stored in HDFS</a:t>
              </a:r>
              <a:endParaRPr lang="en-US" b="1" dirty="0"/>
            </a:p>
          </p:txBody>
        </p:sp>
        <p:sp>
          <p:nvSpPr>
            <p:cNvPr id="12" name="Down Arrow 11"/>
            <p:cNvSpPr/>
            <p:nvPr/>
          </p:nvSpPr>
          <p:spPr>
            <a:xfrm>
              <a:off x="7094766" y="3626556"/>
              <a:ext cx="423350" cy="603360"/>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xmlns="" val="1090927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heckerboard(across)">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1"/>
          <p:cNvSpPr>
            <a:spLocks noGrp="1" noChangeArrowheads="1"/>
          </p:cNvSpPr>
          <p:nvPr>
            <p:ph type="title"/>
          </p:nvPr>
        </p:nvSpPr>
        <p:spPr/>
        <p:txBody>
          <a:bodyPr rIns="132080" rtlCol="0">
            <a:normAutofit fontScale="90000"/>
          </a:bodyPr>
          <a:lstStyle/>
          <a:p>
            <a:pPr>
              <a:defRPr/>
            </a:pPr>
            <a:r>
              <a:rPr lang="en-US" dirty="0" smtClean="0"/>
              <a:t>Structured and unstructured data</a:t>
            </a:r>
            <a:endParaRPr smtClean="0"/>
          </a:p>
        </p:txBody>
      </p:sp>
      <p:sp>
        <p:nvSpPr>
          <p:cNvPr id="15363" name="Rectangle 2"/>
          <p:cNvSpPr>
            <a:spLocks noGrp="1" noChangeArrowheads="1"/>
          </p:cNvSpPr>
          <p:nvPr>
            <p:ph idx="1"/>
          </p:nvPr>
        </p:nvSpPr>
        <p:spPr/>
        <p:txBody>
          <a:bodyPr rIns="132080"/>
          <a:lstStyle/>
          <a:p>
            <a:pPr>
              <a:buNone/>
            </a:pPr>
            <a:r>
              <a:rPr lang="en-US" dirty="0" smtClean="0"/>
              <a:t>Types of Data</a:t>
            </a:r>
            <a:endParaRPr lang="en-US" dirty="0" smtClean="0"/>
          </a:p>
          <a:p>
            <a:pPr eaLnBrk="1" hangingPunct="1"/>
            <a:r>
              <a:rPr lang="en-US" dirty="0" smtClean="0"/>
              <a:t>Structured</a:t>
            </a:r>
            <a:endParaRPr lang="en-US" dirty="0" smtClean="0"/>
          </a:p>
          <a:p>
            <a:pPr eaLnBrk="1" hangingPunct="1"/>
            <a:r>
              <a:rPr lang="en-US" dirty="0" smtClean="0"/>
              <a:t>Semi-structured</a:t>
            </a:r>
          </a:p>
          <a:p>
            <a:pPr eaLnBrk="1" hangingPunct="1"/>
            <a:r>
              <a:rPr lang="en-US" dirty="0" smtClean="0"/>
              <a:t>Unstructured</a:t>
            </a:r>
          </a:p>
        </p:txBody>
      </p:sp>
      <p:sp>
        <p:nvSpPr>
          <p:cNvPr id="15364" name="Slide Number Placeholder 3"/>
          <p:cNvSpPr>
            <a:spLocks noGrp="1"/>
          </p:cNvSpPr>
          <p:nvPr>
            <p:ph type="sldNum" sz="quarter" idx="4294967295"/>
          </p:nvPr>
        </p:nvSpPr>
        <p:spPr bwMode="auto">
          <a:xfrm>
            <a:off x="8877300" y="6399213"/>
            <a:ext cx="266700" cy="279400"/>
          </a:xfrm>
          <a:prstGeom prst="rect">
            <a:avLst/>
          </a:prstGeom>
          <a:noFill/>
          <a:ln>
            <a:miter lim="800000"/>
            <a:headEnd/>
            <a:tailEnd/>
          </a:ln>
        </p:spPr>
        <p:txBody>
          <a:bodyPr/>
          <a:lstStyle/>
          <a:p>
            <a:fld id="{24E0A2C3-2FF6-4EB7-9A0A-5C660678CE8D}" type="slidenum">
              <a:rPr lang="en-US"/>
              <a:pPr/>
              <a:t>3</a:t>
            </a:fld>
            <a:endParaRPr lang="en-US"/>
          </a:p>
        </p:txBody>
      </p:sp>
      <p:sp>
        <p:nvSpPr>
          <p:cNvPr id="15365" name="Text Box 3"/>
          <p:cNvSpPr txBox="1">
            <a:spLocks noChangeArrowheads="1"/>
          </p:cNvSpPr>
          <p:nvPr/>
        </p:nvSpPr>
        <p:spPr bwMode="auto">
          <a:xfrm>
            <a:off x="7486650" y="6399213"/>
            <a:ext cx="266700" cy="279400"/>
          </a:xfrm>
          <a:prstGeom prst="rect">
            <a:avLst/>
          </a:prstGeom>
          <a:noFill/>
          <a:ln w="12700">
            <a:noFill/>
            <a:miter lim="800000"/>
            <a:headEnd/>
            <a:tailEnd/>
          </a:ln>
        </p:spPr>
        <p:txBody>
          <a:bodyPr wrap="none" anchor="ctr"/>
          <a:lstStyle/>
          <a:p>
            <a:pPr algn="ctr"/>
            <a:fld id="{396F42A6-2900-494E-A007-3434B84DB90D}" type="slidenum">
              <a:rPr lang="en-US" sz="1200">
                <a:solidFill>
                  <a:srgbClr val="898989"/>
                </a:solidFill>
                <a:latin typeface="Times New Roman" pitchFamily="18" charset="0"/>
                <a:cs typeface="Times New Roman" pitchFamily="18" charset="0"/>
                <a:sym typeface="Times New Roman" pitchFamily="18" charset="0"/>
              </a:rPr>
              <a:pPr algn="ctr"/>
              <a:t>3</a:t>
            </a:fld>
            <a:endParaRPr lang="en-US" sz="1200">
              <a:solidFill>
                <a:srgbClr val="898989"/>
              </a:solidFill>
              <a:latin typeface="Times New Roman" pitchFamily="18" charset="0"/>
              <a:cs typeface="Times New Roman" pitchFamily="18" charset="0"/>
              <a:sym typeface="Times New Roman" pitchFamily="18" charset="0"/>
            </a:endParaRPr>
          </a:p>
        </p:txBody>
      </p:sp>
    </p:spTree>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HBase vs. HDFS (Cont’d)</a:t>
            </a:r>
            <a:endParaRPr lang="en-US" dirty="0"/>
          </a:p>
        </p:txBody>
      </p:sp>
      <p:sp>
        <p:nvSpPr>
          <p:cNvPr id="3" name="Content Placeholder 2"/>
          <p:cNvSpPr>
            <a:spLocks noGrp="1"/>
          </p:cNvSpPr>
          <p:nvPr>
            <p:ph idx="1"/>
          </p:nvPr>
        </p:nvSpPr>
        <p:spPr>
          <a:xfrm>
            <a:off x="518350" y="1891862"/>
            <a:ext cx="8034408" cy="4173659"/>
          </a:xfrm>
        </p:spPr>
        <p:txBody>
          <a:bodyPr>
            <a:normAutofit/>
          </a:bodyPr>
          <a:lstStyle/>
          <a:p>
            <a:r>
              <a:rPr lang="en-US" b="1" i="1" u="sng" dirty="0" smtClean="0">
                <a:solidFill>
                  <a:srgbClr val="800000"/>
                </a:solidFill>
              </a:rPr>
              <a:t>HBase</a:t>
            </a:r>
            <a:r>
              <a:rPr lang="en-US" dirty="0" smtClean="0"/>
              <a:t> is designed to efficiently address the above points</a:t>
            </a:r>
          </a:p>
          <a:p>
            <a:pPr lvl="1"/>
            <a:r>
              <a:rPr lang="en-US" dirty="0" smtClean="0"/>
              <a:t>Fast record lookup</a:t>
            </a:r>
          </a:p>
          <a:p>
            <a:pPr lvl="1"/>
            <a:r>
              <a:rPr lang="en-US" dirty="0" smtClean="0"/>
              <a:t>Support for record-level insertion</a:t>
            </a:r>
          </a:p>
          <a:p>
            <a:pPr lvl="1"/>
            <a:r>
              <a:rPr lang="en-US" dirty="0" smtClean="0"/>
              <a:t>Support for updates (not in place)</a:t>
            </a:r>
          </a:p>
          <a:p>
            <a:pPr lvl="1"/>
            <a:endParaRPr lang="en-US" dirty="0"/>
          </a:p>
          <a:p>
            <a:r>
              <a:rPr lang="en-US" dirty="0" smtClean="0"/>
              <a:t>HBase updates are done by creating new versions of values</a:t>
            </a:r>
            <a:endParaRPr lang="en-US" dirty="0"/>
          </a:p>
        </p:txBody>
      </p:sp>
      <p:sp>
        <p:nvSpPr>
          <p:cNvPr id="4" name="Slide Number Placeholder 3"/>
          <p:cNvSpPr>
            <a:spLocks noGrp="1"/>
          </p:cNvSpPr>
          <p:nvPr>
            <p:ph type="sldNum" sz="quarter" idx="12"/>
          </p:nvPr>
        </p:nvSpPr>
        <p:spPr/>
        <p:txBody>
          <a:bodyPr/>
          <a:lstStyle/>
          <a:p>
            <a:fld id="{EBFB1032-EA64-7144-B003-9BCC9D94B503}" type="slidenum">
              <a:rPr lang="en-US" smtClean="0"/>
              <a:pPr/>
              <a:t>30</a:t>
            </a:fld>
            <a:endParaRPr lang="en-US" dirty="0"/>
          </a:p>
        </p:txBody>
      </p:sp>
    </p:spTree>
    <p:extLst>
      <p:ext uri="{BB962C8B-B14F-4D97-AF65-F5344CB8AC3E}">
        <p14:creationId xmlns:p14="http://schemas.microsoft.com/office/powerpoint/2010/main" xmlns="" val="3269639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checkerboard(across)">
                                      <p:cBhvr>
                                        <p:cTn id="7"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00113" y="2952371"/>
            <a:ext cx="7345362" cy="1339850"/>
          </a:xfrm>
        </p:spPr>
        <p:txBody>
          <a:bodyPr/>
          <a:lstStyle/>
          <a:p>
            <a:r>
              <a:rPr lang="en-US" b="1" dirty="0" smtClean="0"/>
              <a:t>HBase Data Model</a:t>
            </a:r>
            <a:endParaRPr lang="en-US" b="1" dirty="0"/>
          </a:p>
        </p:txBody>
      </p:sp>
      <p:sp>
        <p:nvSpPr>
          <p:cNvPr id="4" name="Slide Number Placeholder 3"/>
          <p:cNvSpPr>
            <a:spLocks noGrp="1"/>
          </p:cNvSpPr>
          <p:nvPr>
            <p:ph type="sldNum" sz="quarter" idx="12"/>
          </p:nvPr>
        </p:nvSpPr>
        <p:spPr/>
        <p:txBody>
          <a:bodyPr/>
          <a:lstStyle/>
          <a:p>
            <a:fld id="{EBFB1032-EA64-7144-B003-9BCC9D94B503}" type="slidenum">
              <a:rPr lang="en-US" smtClean="0"/>
              <a:pPr/>
              <a:t>31</a:t>
            </a:fld>
            <a:endParaRPr lang="en-US" dirty="0"/>
          </a:p>
        </p:txBody>
      </p:sp>
    </p:spTree>
    <p:extLst>
      <p:ext uri="{BB962C8B-B14F-4D97-AF65-F5344CB8AC3E}">
        <p14:creationId xmlns:p14="http://schemas.microsoft.com/office/powerpoint/2010/main" xmlns="" val="62503004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HBase Data Model</a:t>
            </a:r>
            <a:endParaRPr lang="en-US" dirty="0"/>
          </a:p>
        </p:txBody>
      </p:sp>
      <p:sp>
        <p:nvSpPr>
          <p:cNvPr id="3" name="Content Placeholder 2"/>
          <p:cNvSpPr>
            <a:spLocks noGrp="1"/>
          </p:cNvSpPr>
          <p:nvPr>
            <p:ph idx="1"/>
          </p:nvPr>
        </p:nvSpPr>
        <p:spPr>
          <a:xfrm>
            <a:off x="649112" y="1919111"/>
            <a:ext cx="7596364" cy="4146410"/>
          </a:xfrm>
        </p:spPr>
        <p:txBody>
          <a:bodyPr/>
          <a:lstStyle/>
          <a:p>
            <a:r>
              <a:rPr lang="en-US" altLang="zh-TW" b="1" dirty="0">
                <a:latin typeface="Arial" charset="0"/>
                <a:ea typeface="宋体" charset="0"/>
              </a:rPr>
              <a:t>HBase </a:t>
            </a:r>
            <a:r>
              <a:rPr lang="en-US" altLang="zh-TW" b="1" dirty="0" smtClean="0">
                <a:latin typeface="Arial" charset="0"/>
                <a:ea typeface="宋体" charset="0"/>
              </a:rPr>
              <a:t>is based on Google’s </a:t>
            </a:r>
            <a:r>
              <a:rPr lang="en-US" altLang="zh-TW" b="1" dirty="0" err="1" smtClean="0">
                <a:latin typeface="Arial" charset="0"/>
                <a:ea typeface="宋体" charset="0"/>
              </a:rPr>
              <a:t>Bigtable</a:t>
            </a:r>
            <a:r>
              <a:rPr lang="en-US" altLang="zh-TW" b="1" dirty="0" smtClean="0">
                <a:latin typeface="Arial" charset="0"/>
                <a:ea typeface="宋体" charset="0"/>
              </a:rPr>
              <a:t> model</a:t>
            </a:r>
          </a:p>
          <a:p>
            <a:pPr lvl="1"/>
            <a:r>
              <a:rPr lang="en-US" altLang="zh-TW" b="1" dirty="0" smtClean="0">
                <a:latin typeface="Arial" charset="0"/>
                <a:ea typeface="宋体" charset="0"/>
              </a:rPr>
              <a:t>Key-Value pairs</a:t>
            </a:r>
            <a:endParaRPr lang="en-US" altLang="zh-TW" b="1" dirty="0">
              <a:latin typeface="Arial" charset="0"/>
              <a:ea typeface="宋体" charset="0"/>
            </a:endParaRPr>
          </a:p>
          <a:p>
            <a:endParaRPr lang="en-US" dirty="0"/>
          </a:p>
        </p:txBody>
      </p:sp>
      <p:sp>
        <p:nvSpPr>
          <p:cNvPr id="4" name="Slide Number Placeholder 3"/>
          <p:cNvSpPr>
            <a:spLocks noGrp="1"/>
          </p:cNvSpPr>
          <p:nvPr>
            <p:ph type="sldNum" sz="quarter" idx="12"/>
          </p:nvPr>
        </p:nvSpPr>
        <p:spPr/>
        <p:txBody>
          <a:bodyPr/>
          <a:lstStyle/>
          <a:p>
            <a:fld id="{EBFB1032-EA64-7144-B003-9BCC9D94B503}" type="slidenum">
              <a:rPr lang="en-US" smtClean="0"/>
              <a:pPr/>
              <a:t>32</a:t>
            </a:fld>
            <a:endParaRPr lang="en-US" dirty="0"/>
          </a:p>
        </p:txBody>
      </p:sp>
      <p:pic>
        <p:nvPicPr>
          <p:cNvPr id="5" name="Picture 4"/>
          <p:cNvPicPr>
            <a:picLocks noChangeAspect="1"/>
          </p:cNvPicPr>
          <p:nvPr/>
        </p:nvPicPr>
        <p:blipFill>
          <a:blip r:embed="rId2"/>
          <a:stretch>
            <a:fillRect/>
          </a:stretch>
        </p:blipFill>
        <p:spPr>
          <a:xfrm>
            <a:off x="1166286" y="3378763"/>
            <a:ext cx="6945875" cy="1924936"/>
          </a:xfrm>
          <a:prstGeom prst="rect">
            <a:avLst/>
          </a:prstGeom>
        </p:spPr>
      </p:pic>
    </p:spTree>
    <p:extLst>
      <p:ext uri="{BB962C8B-B14F-4D97-AF65-F5344CB8AC3E}">
        <p14:creationId xmlns:p14="http://schemas.microsoft.com/office/powerpoint/2010/main" xmlns="" val="167112672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HBase Logical View</a:t>
            </a:r>
            <a:endParaRPr lang="en-US" dirty="0"/>
          </a:p>
        </p:txBody>
      </p:sp>
      <p:sp>
        <p:nvSpPr>
          <p:cNvPr id="4" name="Slide Number Placeholder 3"/>
          <p:cNvSpPr>
            <a:spLocks noGrp="1"/>
          </p:cNvSpPr>
          <p:nvPr>
            <p:ph type="sldNum" sz="quarter" idx="12"/>
          </p:nvPr>
        </p:nvSpPr>
        <p:spPr/>
        <p:txBody>
          <a:bodyPr/>
          <a:lstStyle/>
          <a:p>
            <a:fld id="{EBFB1032-EA64-7144-B003-9BCC9D94B503}" type="slidenum">
              <a:rPr lang="en-US" smtClean="0"/>
              <a:pPr/>
              <a:t>33</a:t>
            </a:fld>
            <a:endParaRPr lang="en-US" dirty="0"/>
          </a:p>
        </p:txBody>
      </p:sp>
      <p:pic>
        <p:nvPicPr>
          <p:cNvPr id="5" name="Picture 4" descr="Screen shot 2013-02-14 at 11.20.38 PM.png"/>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609061" y="1853735"/>
            <a:ext cx="7789056" cy="4288338"/>
          </a:xfrm>
          <a:prstGeom prst="rect">
            <a:avLst/>
          </a:prstGeom>
        </p:spPr>
      </p:pic>
    </p:spTree>
    <p:extLst>
      <p:ext uri="{BB962C8B-B14F-4D97-AF65-F5344CB8AC3E}">
        <p14:creationId xmlns:p14="http://schemas.microsoft.com/office/powerpoint/2010/main" xmlns="" val="7124328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HBase: Keys and Column Families</a:t>
            </a:r>
            <a:endParaRPr lang="en-US" dirty="0"/>
          </a:p>
        </p:txBody>
      </p:sp>
      <p:sp>
        <p:nvSpPr>
          <p:cNvPr id="4" name="Slide Number Placeholder 3"/>
          <p:cNvSpPr>
            <a:spLocks noGrp="1"/>
          </p:cNvSpPr>
          <p:nvPr>
            <p:ph type="sldNum" sz="quarter" idx="12"/>
          </p:nvPr>
        </p:nvSpPr>
        <p:spPr/>
        <p:txBody>
          <a:bodyPr/>
          <a:lstStyle/>
          <a:p>
            <a:fld id="{EBFB1032-EA64-7144-B003-9BCC9D94B503}" type="slidenum">
              <a:rPr lang="en-US" smtClean="0"/>
              <a:pPr/>
              <a:t>34</a:t>
            </a:fld>
            <a:endParaRPr lang="en-US" dirty="0"/>
          </a:p>
        </p:txBody>
      </p:sp>
      <p:pic>
        <p:nvPicPr>
          <p:cNvPr id="6" name="Picture 5" descr="Tcd_column_families_Figure2.jpg"/>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2340217" y="2580558"/>
            <a:ext cx="5821680" cy="2613660"/>
          </a:xfrm>
          <a:prstGeom prst="rect">
            <a:avLst/>
          </a:prstGeom>
        </p:spPr>
      </p:pic>
      <p:grpSp>
        <p:nvGrpSpPr>
          <p:cNvPr id="3" name="Group 2"/>
          <p:cNvGrpSpPr/>
          <p:nvPr/>
        </p:nvGrpSpPr>
        <p:grpSpPr>
          <a:xfrm>
            <a:off x="369977" y="2377756"/>
            <a:ext cx="2210816" cy="1030188"/>
            <a:chOff x="369977" y="2377756"/>
            <a:chExt cx="2210816" cy="1030188"/>
          </a:xfrm>
        </p:grpSpPr>
        <p:cxnSp>
          <p:nvCxnSpPr>
            <p:cNvPr id="9" name="Straight Arrow Connector 8"/>
            <p:cNvCxnSpPr/>
            <p:nvPr/>
          </p:nvCxnSpPr>
          <p:spPr>
            <a:xfrm>
              <a:off x="1575138" y="2747088"/>
              <a:ext cx="997822" cy="66085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369977" y="2377756"/>
              <a:ext cx="2210816" cy="369332"/>
            </a:xfrm>
            <a:prstGeom prst="rect">
              <a:avLst/>
            </a:prstGeom>
            <a:noFill/>
          </p:spPr>
          <p:txBody>
            <a:bodyPr wrap="none" rtlCol="0">
              <a:spAutoFit/>
            </a:bodyPr>
            <a:lstStyle/>
            <a:p>
              <a:r>
                <a:rPr lang="en-US" b="1" dirty="0" smtClean="0">
                  <a:solidFill>
                    <a:srgbClr val="800000"/>
                  </a:solidFill>
                </a:rPr>
                <a:t>Each row has a </a:t>
              </a:r>
              <a:r>
                <a:rPr lang="en-US" b="1" i="1" u="sng" dirty="0" smtClean="0">
                  <a:solidFill>
                    <a:srgbClr val="0000FF"/>
                  </a:solidFill>
                </a:rPr>
                <a:t>Key</a:t>
              </a:r>
              <a:endParaRPr lang="en-US" b="1" i="1" u="sng" dirty="0">
                <a:solidFill>
                  <a:srgbClr val="0000FF"/>
                </a:solidFill>
              </a:endParaRPr>
            </a:p>
          </p:txBody>
        </p:sp>
      </p:grpSp>
      <p:grpSp>
        <p:nvGrpSpPr>
          <p:cNvPr id="5" name="Group 4"/>
          <p:cNvGrpSpPr/>
          <p:nvPr/>
        </p:nvGrpSpPr>
        <p:grpSpPr>
          <a:xfrm>
            <a:off x="3437911" y="1814055"/>
            <a:ext cx="4762842" cy="1224557"/>
            <a:chOff x="3437911" y="1814055"/>
            <a:chExt cx="4762842" cy="1224557"/>
          </a:xfrm>
        </p:grpSpPr>
        <p:cxnSp>
          <p:nvCxnSpPr>
            <p:cNvPr id="11" name="Straight Arrow Connector 10"/>
            <p:cNvCxnSpPr/>
            <p:nvPr/>
          </p:nvCxnSpPr>
          <p:spPr>
            <a:xfrm flipH="1">
              <a:off x="4543200" y="2202854"/>
              <a:ext cx="841803" cy="83575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3437911" y="1814055"/>
              <a:ext cx="4762842" cy="369332"/>
            </a:xfrm>
            <a:prstGeom prst="rect">
              <a:avLst/>
            </a:prstGeom>
            <a:noFill/>
          </p:spPr>
          <p:txBody>
            <a:bodyPr wrap="none" rtlCol="0">
              <a:spAutoFit/>
            </a:bodyPr>
            <a:lstStyle/>
            <a:p>
              <a:r>
                <a:rPr lang="en-US" b="1" dirty="0" smtClean="0">
                  <a:solidFill>
                    <a:srgbClr val="800000"/>
                  </a:solidFill>
                </a:rPr>
                <a:t>Each record is divided into </a:t>
              </a:r>
              <a:r>
                <a:rPr lang="en-US" b="1" i="1" u="sng" dirty="0" smtClean="0">
                  <a:solidFill>
                    <a:srgbClr val="0000FF"/>
                  </a:solidFill>
                </a:rPr>
                <a:t>Column Families</a:t>
              </a:r>
              <a:endParaRPr lang="en-US" b="1" i="1" u="sng" dirty="0">
                <a:solidFill>
                  <a:srgbClr val="0000FF"/>
                </a:solidFill>
              </a:endParaRPr>
            </a:p>
          </p:txBody>
        </p:sp>
        <p:cxnSp>
          <p:nvCxnSpPr>
            <p:cNvPr id="14" name="Straight Arrow Connector 13"/>
            <p:cNvCxnSpPr/>
            <p:nvPr/>
          </p:nvCxnSpPr>
          <p:spPr>
            <a:xfrm>
              <a:off x="5537404" y="2202854"/>
              <a:ext cx="1000926" cy="83575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grpSp>
        <p:nvGrpSpPr>
          <p:cNvPr id="7" name="Group 6"/>
          <p:cNvGrpSpPr/>
          <p:nvPr/>
        </p:nvGrpSpPr>
        <p:grpSpPr>
          <a:xfrm>
            <a:off x="2161779" y="4561202"/>
            <a:ext cx="5580937" cy="1383908"/>
            <a:chOff x="2161779" y="4561202"/>
            <a:chExt cx="5580937" cy="1383908"/>
          </a:xfrm>
        </p:grpSpPr>
        <p:cxnSp>
          <p:nvCxnSpPr>
            <p:cNvPr id="17" name="Straight Arrow Connector 16"/>
            <p:cNvCxnSpPr/>
            <p:nvPr/>
          </p:nvCxnSpPr>
          <p:spPr>
            <a:xfrm flipH="1" flipV="1">
              <a:off x="3887617" y="4561202"/>
              <a:ext cx="466514" cy="101072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flipV="1">
              <a:off x="4354131" y="4561202"/>
              <a:ext cx="725689" cy="95939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4" name="TextBox 23"/>
            <p:cNvSpPr txBox="1"/>
            <p:nvPr/>
          </p:nvSpPr>
          <p:spPr>
            <a:xfrm>
              <a:off x="2161779" y="5575778"/>
              <a:ext cx="5580937" cy="369332"/>
            </a:xfrm>
            <a:prstGeom prst="rect">
              <a:avLst/>
            </a:prstGeom>
            <a:noFill/>
          </p:spPr>
          <p:txBody>
            <a:bodyPr wrap="none" rtlCol="0">
              <a:spAutoFit/>
            </a:bodyPr>
            <a:lstStyle/>
            <a:p>
              <a:r>
                <a:rPr lang="en-US" b="1" dirty="0" smtClean="0">
                  <a:solidFill>
                    <a:srgbClr val="800000"/>
                  </a:solidFill>
                </a:rPr>
                <a:t>Each column family consists of one or more </a:t>
              </a:r>
              <a:r>
                <a:rPr lang="en-US" b="1" i="1" dirty="0" smtClean="0">
                  <a:solidFill>
                    <a:srgbClr val="0000FF"/>
                  </a:solidFill>
                </a:rPr>
                <a:t>Columns</a:t>
              </a:r>
              <a:endParaRPr lang="en-US" b="1" i="1" dirty="0">
                <a:solidFill>
                  <a:srgbClr val="0000FF"/>
                </a:solidFill>
              </a:endParaRPr>
            </a:p>
          </p:txBody>
        </p:sp>
      </p:grpSp>
    </p:spTree>
    <p:extLst>
      <p:ext uri="{BB962C8B-B14F-4D97-AF65-F5344CB8AC3E}">
        <p14:creationId xmlns:p14="http://schemas.microsoft.com/office/powerpoint/2010/main" xmlns="" val="5139416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dissolv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9515" y="1783736"/>
            <a:ext cx="3181887" cy="4572613"/>
          </a:xfrm>
        </p:spPr>
        <p:txBody>
          <a:bodyPr>
            <a:normAutofit fontScale="77500" lnSpcReduction="20000"/>
          </a:bodyPr>
          <a:lstStyle/>
          <a:p>
            <a:r>
              <a:rPr lang="en-US" b="1" dirty="0" smtClean="0">
                <a:solidFill>
                  <a:srgbClr val="800000"/>
                </a:solidFill>
              </a:rPr>
              <a:t>Key</a:t>
            </a:r>
          </a:p>
          <a:p>
            <a:pPr lvl="1"/>
            <a:r>
              <a:rPr lang="en-US" dirty="0" smtClean="0"/>
              <a:t>Byte array</a:t>
            </a:r>
          </a:p>
          <a:p>
            <a:pPr lvl="1"/>
            <a:r>
              <a:rPr lang="en-US" dirty="0" smtClean="0"/>
              <a:t>Serves as the primary key for the table</a:t>
            </a:r>
          </a:p>
          <a:p>
            <a:pPr lvl="1"/>
            <a:r>
              <a:rPr lang="en-US" dirty="0" smtClean="0"/>
              <a:t>Indexed far fast lookup</a:t>
            </a:r>
          </a:p>
          <a:p>
            <a:r>
              <a:rPr lang="en-US" b="1" dirty="0" smtClean="0">
                <a:solidFill>
                  <a:srgbClr val="800000"/>
                </a:solidFill>
              </a:rPr>
              <a:t>Column Family</a:t>
            </a:r>
          </a:p>
          <a:p>
            <a:pPr lvl="1"/>
            <a:r>
              <a:rPr lang="en-US" dirty="0" smtClean="0"/>
              <a:t>Has a name (string)</a:t>
            </a:r>
          </a:p>
          <a:p>
            <a:pPr lvl="1"/>
            <a:r>
              <a:rPr lang="en-US" dirty="0" smtClean="0"/>
              <a:t>Contains one or more related columns</a:t>
            </a:r>
          </a:p>
          <a:p>
            <a:r>
              <a:rPr lang="en-US" b="1" dirty="0" smtClean="0">
                <a:solidFill>
                  <a:srgbClr val="800000"/>
                </a:solidFill>
              </a:rPr>
              <a:t>Column</a:t>
            </a:r>
          </a:p>
          <a:p>
            <a:pPr lvl="1"/>
            <a:r>
              <a:rPr lang="en-US" dirty="0" smtClean="0"/>
              <a:t>Belongs to one column family</a:t>
            </a:r>
          </a:p>
          <a:p>
            <a:pPr lvl="1"/>
            <a:r>
              <a:rPr lang="en-US" dirty="0" smtClean="0"/>
              <a:t>Included inside the row</a:t>
            </a:r>
          </a:p>
          <a:p>
            <a:pPr lvl="2"/>
            <a:r>
              <a:rPr lang="en-US" b="1" i="1" dirty="0" err="1" smtClean="0">
                <a:solidFill>
                  <a:schemeClr val="tx1"/>
                </a:solidFill>
              </a:rPr>
              <a:t>familyName:columnName</a:t>
            </a:r>
            <a:endParaRPr lang="en-US" b="1" i="1" dirty="0" smtClean="0">
              <a:solidFill>
                <a:schemeClr val="tx1"/>
              </a:solidFill>
            </a:endParaRPr>
          </a:p>
          <a:p>
            <a:pPr lvl="1"/>
            <a:endParaRPr lang="en-US" dirty="0"/>
          </a:p>
        </p:txBody>
      </p:sp>
      <p:sp>
        <p:nvSpPr>
          <p:cNvPr id="4" name="Slide Number Placeholder 3"/>
          <p:cNvSpPr>
            <a:spLocks noGrp="1"/>
          </p:cNvSpPr>
          <p:nvPr>
            <p:ph type="sldNum" sz="quarter" idx="12"/>
          </p:nvPr>
        </p:nvSpPr>
        <p:spPr/>
        <p:txBody>
          <a:bodyPr/>
          <a:lstStyle/>
          <a:p>
            <a:fld id="{EBFB1032-EA64-7144-B003-9BCC9D94B503}" type="slidenum">
              <a:rPr lang="en-US" smtClean="0"/>
              <a:pPr/>
              <a:t>35</a:t>
            </a:fld>
            <a:endParaRPr lang="en-US" dirty="0"/>
          </a:p>
        </p:txBody>
      </p:sp>
      <p:pic>
        <p:nvPicPr>
          <p:cNvPr id="6" name="Picture 5"/>
          <p:cNvPicPr>
            <a:picLocks noChangeAspect="1"/>
          </p:cNvPicPr>
          <p:nvPr/>
        </p:nvPicPr>
        <p:blipFill>
          <a:blip r:embed="rId2"/>
          <a:stretch>
            <a:fillRect/>
          </a:stretch>
        </p:blipFill>
        <p:spPr>
          <a:xfrm>
            <a:off x="3732113" y="1218047"/>
            <a:ext cx="5050539" cy="4995765"/>
          </a:xfrm>
          <a:prstGeom prst="rect">
            <a:avLst/>
          </a:prstGeom>
        </p:spPr>
      </p:pic>
      <p:grpSp>
        <p:nvGrpSpPr>
          <p:cNvPr id="2" name="Group 1"/>
          <p:cNvGrpSpPr/>
          <p:nvPr/>
        </p:nvGrpSpPr>
        <p:grpSpPr>
          <a:xfrm>
            <a:off x="2883969" y="691613"/>
            <a:ext cx="3012373" cy="733763"/>
            <a:chOff x="2883969" y="691613"/>
            <a:chExt cx="3012373" cy="733763"/>
          </a:xfrm>
        </p:grpSpPr>
        <p:cxnSp>
          <p:nvCxnSpPr>
            <p:cNvPr id="8" name="Straight Arrow Connector 7"/>
            <p:cNvCxnSpPr/>
            <p:nvPr/>
          </p:nvCxnSpPr>
          <p:spPr>
            <a:xfrm>
              <a:off x="5416747" y="920015"/>
              <a:ext cx="375803" cy="50536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2883969" y="691613"/>
              <a:ext cx="3012373" cy="307777"/>
            </a:xfrm>
            <a:prstGeom prst="rect">
              <a:avLst/>
            </a:prstGeom>
            <a:noFill/>
          </p:spPr>
          <p:txBody>
            <a:bodyPr wrap="none" rtlCol="0">
              <a:spAutoFit/>
            </a:bodyPr>
            <a:lstStyle/>
            <a:p>
              <a:r>
                <a:rPr lang="en-US" sz="1400" b="1" dirty="0" smtClean="0">
                  <a:solidFill>
                    <a:srgbClr val="0000FF"/>
                  </a:solidFill>
                </a:rPr>
                <a:t>Column family named “Contents”</a:t>
              </a:r>
              <a:endParaRPr lang="en-US" sz="1400" b="1" i="1" u="sng" dirty="0">
                <a:solidFill>
                  <a:srgbClr val="0000FF"/>
                </a:solidFill>
              </a:endParaRPr>
            </a:p>
          </p:txBody>
        </p:sp>
      </p:grpSp>
      <p:grpSp>
        <p:nvGrpSpPr>
          <p:cNvPr id="5" name="Group 4"/>
          <p:cNvGrpSpPr/>
          <p:nvPr/>
        </p:nvGrpSpPr>
        <p:grpSpPr>
          <a:xfrm>
            <a:off x="5770279" y="383836"/>
            <a:ext cx="2782167" cy="1114565"/>
            <a:chOff x="5770279" y="383836"/>
            <a:chExt cx="2782167" cy="1114565"/>
          </a:xfrm>
        </p:grpSpPr>
        <p:cxnSp>
          <p:nvCxnSpPr>
            <p:cNvPr id="10" name="Straight Arrow Connector 9"/>
            <p:cNvCxnSpPr/>
            <p:nvPr/>
          </p:nvCxnSpPr>
          <p:spPr>
            <a:xfrm>
              <a:off x="7655501" y="691613"/>
              <a:ext cx="375803" cy="8067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5770279" y="383836"/>
              <a:ext cx="2782167" cy="307777"/>
            </a:xfrm>
            <a:prstGeom prst="rect">
              <a:avLst/>
            </a:prstGeom>
            <a:noFill/>
          </p:spPr>
          <p:txBody>
            <a:bodyPr wrap="none" rtlCol="0">
              <a:spAutoFit/>
            </a:bodyPr>
            <a:lstStyle/>
            <a:p>
              <a:r>
                <a:rPr lang="en-US" sz="1400" b="1" dirty="0" smtClean="0">
                  <a:solidFill>
                    <a:srgbClr val="0000FF"/>
                  </a:solidFill>
                </a:rPr>
                <a:t>Column family named “anchor”</a:t>
              </a:r>
              <a:endParaRPr lang="en-US" sz="1400" b="1" i="1" u="sng" dirty="0">
                <a:solidFill>
                  <a:srgbClr val="0000FF"/>
                </a:solidFill>
              </a:endParaRPr>
            </a:p>
          </p:txBody>
        </p:sp>
      </p:grpSp>
      <p:grpSp>
        <p:nvGrpSpPr>
          <p:cNvPr id="7" name="Group 6"/>
          <p:cNvGrpSpPr/>
          <p:nvPr/>
        </p:nvGrpSpPr>
        <p:grpSpPr>
          <a:xfrm>
            <a:off x="6415108" y="2687258"/>
            <a:ext cx="2623144" cy="655896"/>
            <a:chOff x="6415108" y="2687258"/>
            <a:chExt cx="2623144" cy="655896"/>
          </a:xfrm>
        </p:grpSpPr>
        <p:cxnSp>
          <p:nvCxnSpPr>
            <p:cNvPr id="16" name="Straight Arrow Connector 15"/>
            <p:cNvCxnSpPr/>
            <p:nvPr/>
          </p:nvCxnSpPr>
          <p:spPr>
            <a:xfrm flipH="1">
              <a:off x="6919959" y="2915541"/>
              <a:ext cx="155505" cy="42761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a:off x="6415108" y="2687258"/>
              <a:ext cx="2623144" cy="307777"/>
            </a:xfrm>
            <a:prstGeom prst="rect">
              <a:avLst/>
            </a:prstGeom>
            <a:noFill/>
          </p:spPr>
          <p:txBody>
            <a:bodyPr wrap="none" rtlCol="0">
              <a:spAutoFit/>
            </a:bodyPr>
            <a:lstStyle/>
            <a:p>
              <a:r>
                <a:rPr lang="en-US" sz="1400" b="1" dirty="0" smtClean="0">
                  <a:solidFill>
                    <a:srgbClr val="0000FF"/>
                  </a:solidFill>
                </a:rPr>
                <a:t>Column named “</a:t>
              </a:r>
              <a:r>
                <a:rPr lang="en-US" sz="1400" b="1" dirty="0" err="1" smtClean="0">
                  <a:solidFill>
                    <a:srgbClr val="0000FF"/>
                  </a:solidFill>
                </a:rPr>
                <a:t>apache.com</a:t>
              </a:r>
              <a:r>
                <a:rPr lang="en-US" sz="1400" b="1" dirty="0" smtClean="0">
                  <a:solidFill>
                    <a:srgbClr val="0000FF"/>
                  </a:solidFill>
                </a:rPr>
                <a:t>”</a:t>
              </a:r>
              <a:endParaRPr lang="en-US" sz="1400" b="1" i="1" u="sng" dirty="0">
                <a:solidFill>
                  <a:srgbClr val="0000FF"/>
                </a:solidFill>
              </a:endParaRPr>
            </a:p>
          </p:txBody>
        </p:sp>
      </p:grpSp>
    </p:spTree>
    <p:extLst>
      <p:ext uri="{BB962C8B-B14F-4D97-AF65-F5344CB8AC3E}">
        <p14:creationId xmlns:p14="http://schemas.microsoft.com/office/powerpoint/2010/main" xmlns="" val="3942971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checkerboard(across)">
                                      <p:cBhvr>
                                        <p:cTn id="7" dur="500"/>
                                        <p:tgtEl>
                                          <p:spTgt spid="3">
                                            <p:txEl>
                                              <p:pRg st="4" end="4"/>
                                            </p:txEl>
                                          </p:spTgt>
                                        </p:tgtEl>
                                      </p:cBhvr>
                                    </p:animEffect>
                                  </p:childTnLst>
                                </p:cTn>
                              </p:par>
                              <p:par>
                                <p:cTn id="8" presetID="5" presetClass="entr" presetSubtype="10" fill="hold" nodeType="withEffect">
                                  <p:stCondLst>
                                    <p:cond delay="0"/>
                                  </p:stCondLst>
                                  <p:childTnLst>
                                    <p:set>
                                      <p:cBhvr>
                                        <p:cTn id="9" dur="1" fill="hold">
                                          <p:stCondLst>
                                            <p:cond delay="0"/>
                                          </p:stCondLst>
                                        </p:cTn>
                                        <p:tgtEl>
                                          <p:spTgt spid="3">
                                            <p:txEl>
                                              <p:pRg st="5" end="5"/>
                                            </p:txEl>
                                          </p:spTgt>
                                        </p:tgtEl>
                                        <p:attrNameLst>
                                          <p:attrName>style.visibility</p:attrName>
                                        </p:attrNameLst>
                                      </p:cBhvr>
                                      <p:to>
                                        <p:strVal val="visible"/>
                                      </p:to>
                                    </p:set>
                                    <p:animEffect transition="in" filter="checkerboard(across)">
                                      <p:cBhvr>
                                        <p:cTn id="10" dur="500"/>
                                        <p:tgtEl>
                                          <p:spTgt spid="3">
                                            <p:txEl>
                                              <p:pRg st="5" end="5"/>
                                            </p:txEl>
                                          </p:spTgt>
                                        </p:tgtEl>
                                      </p:cBhvr>
                                    </p:animEffect>
                                  </p:childTnLst>
                                </p:cTn>
                              </p:par>
                              <p:par>
                                <p:cTn id="11" presetID="5" presetClass="entr" presetSubtype="1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animEffect transition="in" filter="checkerboard(across)">
                                      <p:cBhvr>
                                        <p:cTn id="13" dur="500"/>
                                        <p:tgtEl>
                                          <p:spTgt spid="3">
                                            <p:txEl>
                                              <p:pRg st="6" end="6"/>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nodeType="clickEffect">
                                  <p:stCondLst>
                                    <p:cond delay="0"/>
                                  </p:stCondLst>
                                  <p:childTnLst>
                                    <p:set>
                                      <p:cBhvr>
                                        <p:cTn id="17" dur="1" fill="hold">
                                          <p:stCondLst>
                                            <p:cond delay="0"/>
                                          </p:stCondLst>
                                        </p:cTn>
                                        <p:tgtEl>
                                          <p:spTgt spid="3">
                                            <p:txEl>
                                              <p:pRg st="7" end="7"/>
                                            </p:txEl>
                                          </p:spTgt>
                                        </p:tgtEl>
                                        <p:attrNameLst>
                                          <p:attrName>style.visibility</p:attrName>
                                        </p:attrNameLst>
                                      </p:cBhvr>
                                      <p:to>
                                        <p:strVal val="visible"/>
                                      </p:to>
                                    </p:set>
                                    <p:animEffect transition="in" filter="dissolve">
                                      <p:cBhvr>
                                        <p:cTn id="18" dur="500"/>
                                        <p:tgtEl>
                                          <p:spTgt spid="3">
                                            <p:txEl>
                                              <p:pRg st="7" end="7"/>
                                            </p:txEl>
                                          </p:spTgt>
                                        </p:tgtEl>
                                      </p:cBhvr>
                                    </p:animEffect>
                                  </p:childTnLst>
                                </p:cTn>
                              </p:par>
                              <p:par>
                                <p:cTn id="19" presetID="9" presetClass="entr" presetSubtype="0" fill="hold"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animEffect transition="in" filter="dissolve">
                                      <p:cBhvr>
                                        <p:cTn id="21" dur="500"/>
                                        <p:tgtEl>
                                          <p:spTgt spid="3">
                                            <p:txEl>
                                              <p:pRg st="8" end="8"/>
                                            </p:txEl>
                                          </p:spTgt>
                                        </p:tgtEl>
                                      </p:cBhvr>
                                    </p:animEffect>
                                  </p:childTnLst>
                                </p:cTn>
                              </p:par>
                              <p:par>
                                <p:cTn id="22" presetID="9" presetClass="entr" presetSubtype="0" fill="hold" nodeType="withEffect">
                                  <p:stCondLst>
                                    <p:cond delay="0"/>
                                  </p:stCondLst>
                                  <p:childTnLst>
                                    <p:set>
                                      <p:cBhvr>
                                        <p:cTn id="23" dur="1" fill="hold">
                                          <p:stCondLst>
                                            <p:cond delay="0"/>
                                          </p:stCondLst>
                                        </p:cTn>
                                        <p:tgtEl>
                                          <p:spTgt spid="3">
                                            <p:txEl>
                                              <p:pRg st="9" end="9"/>
                                            </p:txEl>
                                          </p:spTgt>
                                        </p:tgtEl>
                                        <p:attrNameLst>
                                          <p:attrName>style.visibility</p:attrName>
                                        </p:attrNameLst>
                                      </p:cBhvr>
                                      <p:to>
                                        <p:strVal val="visible"/>
                                      </p:to>
                                    </p:set>
                                    <p:animEffect transition="in" filter="dissolve">
                                      <p:cBhvr>
                                        <p:cTn id="24" dur="500"/>
                                        <p:tgtEl>
                                          <p:spTgt spid="3">
                                            <p:txEl>
                                              <p:pRg st="9" end="9"/>
                                            </p:txEl>
                                          </p:spTgt>
                                        </p:tgtEl>
                                      </p:cBhvr>
                                    </p:animEffect>
                                  </p:childTnLst>
                                </p:cTn>
                              </p:par>
                              <p:par>
                                <p:cTn id="25" presetID="9" presetClass="entr" presetSubtype="0" fill="hold"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animEffect transition="in" filter="dissolve">
                                      <p:cBhvr>
                                        <p:cTn id="27" dur="500"/>
                                        <p:tgtEl>
                                          <p:spTgt spid="3">
                                            <p:txEl>
                                              <p:pRg st="10" end="1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2"/>
                                        </p:tgtEl>
                                        <p:attrNameLst>
                                          <p:attrName>style.visibility</p:attrName>
                                        </p:attrNameLst>
                                      </p:cBhvr>
                                      <p:to>
                                        <p:strVal val="visible"/>
                                      </p:to>
                                    </p:set>
                                    <p:animEffect transition="in" filter="blinds(horizontal)">
                                      <p:cBhvr>
                                        <p:cTn id="32" dur="500"/>
                                        <p:tgtEl>
                                          <p:spTgt spid="2"/>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blinds(horizontal)">
                                      <p:cBhvr>
                                        <p:cTn id="37" dur="500"/>
                                        <p:tgtEl>
                                          <p:spTgt spid="5"/>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7"/>
                                        </p:tgtEl>
                                        <p:attrNameLst>
                                          <p:attrName>style.visibility</p:attrName>
                                        </p:attrNameLst>
                                      </p:cBhvr>
                                      <p:to>
                                        <p:strVal val="visible"/>
                                      </p:to>
                                    </p:set>
                                    <p:animEffect transition="in" filter="blinds(horizontal)">
                                      <p:cBhvr>
                                        <p:cTn id="4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9515" y="1783736"/>
            <a:ext cx="3181887" cy="4572613"/>
          </a:xfrm>
        </p:spPr>
        <p:txBody>
          <a:bodyPr>
            <a:normAutofit/>
          </a:bodyPr>
          <a:lstStyle/>
          <a:p>
            <a:r>
              <a:rPr lang="en-US" sz="2000" b="1" dirty="0" smtClean="0">
                <a:solidFill>
                  <a:srgbClr val="800000"/>
                </a:solidFill>
              </a:rPr>
              <a:t>Version Number</a:t>
            </a:r>
          </a:p>
          <a:p>
            <a:pPr lvl="1"/>
            <a:r>
              <a:rPr lang="en-US" sz="2000" dirty="0" smtClean="0"/>
              <a:t>Unique within each key</a:t>
            </a:r>
          </a:p>
          <a:p>
            <a:pPr lvl="1"/>
            <a:r>
              <a:rPr lang="en-US" sz="2000" dirty="0" smtClean="0"/>
              <a:t>By default</a:t>
            </a:r>
            <a:r>
              <a:rPr lang="en-US" sz="2000" dirty="0" smtClean="0">
                <a:sym typeface="Wingdings"/>
              </a:rPr>
              <a:t> System’s timestamp</a:t>
            </a:r>
          </a:p>
          <a:p>
            <a:pPr lvl="1"/>
            <a:r>
              <a:rPr lang="en-US" sz="2000" dirty="0" smtClean="0">
                <a:sym typeface="Wingdings"/>
              </a:rPr>
              <a:t>Data type is Long</a:t>
            </a:r>
            <a:endParaRPr lang="en-US" sz="2000" dirty="0" smtClean="0"/>
          </a:p>
          <a:p>
            <a:r>
              <a:rPr lang="en-US" sz="2000" b="1" dirty="0" smtClean="0">
                <a:solidFill>
                  <a:srgbClr val="800000"/>
                </a:solidFill>
              </a:rPr>
              <a:t>Value (Cell)</a:t>
            </a:r>
          </a:p>
          <a:p>
            <a:pPr lvl="1"/>
            <a:r>
              <a:rPr lang="en-US" sz="2000" dirty="0" smtClean="0">
                <a:solidFill>
                  <a:schemeClr val="tx1"/>
                </a:solidFill>
              </a:rPr>
              <a:t>Byte array</a:t>
            </a:r>
          </a:p>
          <a:p>
            <a:pPr lvl="1"/>
            <a:endParaRPr lang="en-US" sz="2000" dirty="0"/>
          </a:p>
        </p:txBody>
      </p:sp>
      <p:sp>
        <p:nvSpPr>
          <p:cNvPr id="4" name="Slide Number Placeholder 3"/>
          <p:cNvSpPr>
            <a:spLocks noGrp="1"/>
          </p:cNvSpPr>
          <p:nvPr>
            <p:ph type="sldNum" sz="quarter" idx="12"/>
          </p:nvPr>
        </p:nvSpPr>
        <p:spPr/>
        <p:txBody>
          <a:bodyPr/>
          <a:lstStyle/>
          <a:p>
            <a:fld id="{EBFB1032-EA64-7144-B003-9BCC9D94B503}" type="slidenum">
              <a:rPr lang="en-US" smtClean="0"/>
              <a:pPr/>
              <a:t>36</a:t>
            </a:fld>
            <a:endParaRPr lang="en-US" dirty="0"/>
          </a:p>
        </p:txBody>
      </p:sp>
      <p:pic>
        <p:nvPicPr>
          <p:cNvPr id="6" name="Picture 5"/>
          <p:cNvPicPr>
            <a:picLocks noChangeAspect="1"/>
          </p:cNvPicPr>
          <p:nvPr/>
        </p:nvPicPr>
        <p:blipFill>
          <a:blip r:embed="rId2"/>
          <a:stretch>
            <a:fillRect/>
          </a:stretch>
        </p:blipFill>
        <p:spPr>
          <a:xfrm>
            <a:off x="3732113" y="1218047"/>
            <a:ext cx="5050539" cy="4995765"/>
          </a:xfrm>
          <a:prstGeom prst="rect">
            <a:avLst/>
          </a:prstGeom>
        </p:spPr>
      </p:pic>
      <p:cxnSp>
        <p:nvCxnSpPr>
          <p:cNvPr id="8" name="Straight Arrow Connector 7"/>
          <p:cNvCxnSpPr/>
          <p:nvPr/>
        </p:nvCxnSpPr>
        <p:spPr>
          <a:xfrm>
            <a:off x="4191000" y="999390"/>
            <a:ext cx="1109119" cy="139783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2883969" y="691613"/>
            <a:ext cx="2499801" cy="307777"/>
          </a:xfrm>
          <a:prstGeom prst="rect">
            <a:avLst/>
          </a:prstGeom>
          <a:noFill/>
        </p:spPr>
        <p:txBody>
          <a:bodyPr wrap="none" rtlCol="0">
            <a:spAutoFit/>
          </a:bodyPr>
          <a:lstStyle/>
          <a:p>
            <a:r>
              <a:rPr lang="en-US" sz="1400" b="1" dirty="0" smtClean="0">
                <a:solidFill>
                  <a:srgbClr val="0000FF"/>
                </a:solidFill>
              </a:rPr>
              <a:t>Version number for each row</a:t>
            </a:r>
            <a:endParaRPr lang="en-US" sz="1400" b="1" i="1" u="sng" dirty="0">
              <a:solidFill>
                <a:srgbClr val="0000FF"/>
              </a:solidFill>
            </a:endParaRPr>
          </a:p>
        </p:txBody>
      </p:sp>
      <p:grpSp>
        <p:nvGrpSpPr>
          <p:cNvPr id="2" name="Group 1"/>
          <p:cNvGrpSpPr/>
          <p:nvPr/>
        </p:nvGrpSpPr>
        <p:grpSpPr>
          <a:xfrm>
            <a:off x="7817245" y="2452268"/>
            <a:ext cx="641670" cy="847289"/>
            <a:chOff x="7817245" y="2452268"/>
            <a:chExt cx="641670" cy="847289"/>
          </a:xfrm>
        </p:grpSpPr>
        <p:cxnSp>
          <p:nvCxnSpPr>
            <p:cNvPr id="10" name="Straight Arrow Connector 9"/>
            <p:cNvCxnSpPr>
              <a:stCxn id="11" idx="2"/>
            </p:cNvCxnSpPr>
            <p:nvPr/>
          </p:nvCxnSpPr>
          <p:spPr>
            <a:xfrm>
              <a:off x="8138080" y="2760045"/>
              <a:ext cx="81125" cy="53951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7817245" y="2452268"/>
              <a:ext cx="641670" cy="307777"/>
            </a:xfrm>
            <a:prstGeom prst="rect">
              <a:avLst/>
            </a:prstGeom>
            <a:noFill/>
          </p:spPr>
          <p:txBody>
            <a:bodyPr wrap="none" rtlCol="0">
              <a:spAutoFit/>
            </a:bodyPr>
            <a:lstStyle/>
            <a:p>
              <a:r>
                <a:rPr lang="en-US" sz="1400" b="1" dirty="0" smtClean="0">
                  <a:solidFill>
                    <a:srgbClr val="0000FF"/>
                  </a:solidFill>
                </a:rPr>
                <a:t>value</a:t>
              </a:r>
              <a:endParaRPr lang="en-US" sz="1400" b="1" i="1" u="sng" dirty="0">
                <a:solidFill>
                  <a:srgbClr val="0000FF"/>
                </a:solidFill>
              </a:endParaRPr>
            </a:p>
          </p:txBody>
        </p:sp>
      </p:grpSp>
    </p:spTree>
    <p:extLst>
      <p:ext uri="{BB962C8B-B14F-4D97-AF65-F5344CB8AC3E}">
        <p14:creationId xmlns:p14="http://schemas.microsoft.com/office/powerpoint/2010/main" xmlns="" val="3066659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checkerboard(across)">
                                      <p:cBhvr>
                                        <p:cTn id="7" dur="500"/>
                                        <p:tgtEl>
                                          <p:spTgt spid="3">
                                            <p:txEl>
                                              <p:pRg st="4" end="4"/>
                                            </p:txEl>
                                          </p:spTgt>
                                        </p:tgtEl>
                                      </p:cBhvr>
                                    </p:animEffect>
                                  </p:childTnLst>
                                </p:cTn>
                              </p:par>
                              <p:par>
                                <p:cTn id="8" presetID="5" presetClass="entr" presetSubtype="10" fill="hold" nodeType="withEffect">
                                  <p:stCondLst>
                                    <p:cond delay="0"/>
                                  </p:stCondLst>
                                  <p:childTnLst>
                                    <p:set>
                                      <p:cBhvr>
                                        <p:cTn id="9" dur="1" fill="hold">
                                          <p:stCondLst>
                                            <p:cond delay="0"/>
                                          </p:stCondLst>
                                        </p:cTn>
                                        <p:tgtEl>
                                          <p:spTgt spid="3">
                                            <p:txEl>
                                              <p:pRg st="5" end="5"/>
                                            </p:txEl>
                                          </p:spTgt>
                                        </p:tgtEl>
                                        <p:attrNameLst>
                                          <p:attrName>style.visibility</p:attrName>
                                        </p:attrNameLst>
                                      </p:cBhvr>
                                      <p:to>
                                        <p:strVal val="visible"/>
                                      </p:to>
                                    </p:set>
                                    <p:animEffect transition="in" filter="checkerboard(across)">
                                      <p:cBhvr>
                                        <p:cTn id="10" dur="500"/>
                                        <p:tgtEl>
                                          <p:spTgt spid="3">
                                            <p:txEl>
                                              <p:pRg st="5" end="5"/>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blinds(horizontal)">
                                      <p:cBhvr>
                                        <p:cTn id="1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Notes on Data Model</a:t>
            </a:r>
            <a:endParaRPr lang="en-US" dirty="0"/>
          </a:p>
        </p:txBody>
      </p:sp>
      <p:sp>
        <p:nvSpPr>
          <p:cNvPr id="3" name="Content Placeholder 2"/>
          <p:cNvSpPr>
            <a:spLocks noGrp="1"/>
          </p:cNvSpPr>
          <p:nvPr>
            <p:ph idx="1"/>
          </p:nvPr>
        </p:nvSpPr>
        <p:spPr>
          <a:xfrm>
            <a:off x="596102" y="1904820"/>
            <a:ext cx="7541977" cy="2319475"/>
          </a:xfrm>
        </p:spPr>
        <p:txBody>
          <a:bodyPr>
            <a:normAutofit fontScale="92500" lnSpcReduction="10000"/>
          </a:bodyPr>
          <a:lstStyle/>
          <a:p>
            <a:r>
              <a:rPr lang="en-US" dirty="0" smtClean="0"/>
              <a:t>HBase schema consists of several </a:t>
            </a:r>
            <a:r>
              <a:rPr lang="en-US" b="1" i="1" dirty="0" smtClean="0">
                <a:solidFill>
                  <a:srgbClr val="0000FF"/>
                </a:solidFill>
              </a:rPr>
              <a:t>Tables</a:t>
            </a:r>
          </a:p>
          <a:p>
            <a:r>
              <a:rPr lang="en-US" dirty="0" smtClean="0">
                <a:solidFill>
                  <a:schemeClr val="tx1"/>
                </a:solidFill>
              </a:rPr>
              <a:t>Each table consists of a set of </a:t>
            </a:r>
            <a:r>
              <a:rPr lang="en-US" b="1" i="1" dirty="0" smtClean="0">
                <a:solidFill>
                  <a:srgbClr val="0000FF"/>
                </a:solidFill>
              </a:rPr>
              <a:t>Column Families</a:t>
            </a:r>
          </a:p>
          <a:p>
            <a:pPr lvl="1"/>
            <a:r>
              <a:rPr lang="en-US" dirty="0" smtClean="0">
                <a:solidFill>
                  <a:schemeClr val="tx1"/>
                </a:solidFill>
              </a:rPr>
              <a:t>Columns are not part of the schema </a:t>
            </a:r>
          </a:p>
          <a:p>
            <a:r>
              <a:rPr lang="en-US" dirty="0" smtClean="0">
                <a:solidFill>
                  <a:schemeClr val="tx1"/>
                </a:solidFill>
              </a:rPr>
              <a:t>HBase has </a:t>
            </a:r>
            <a:r>
              <a:rPr lang="en-US" b="1" i="1" dirty="0" smtClean="0">
                <a:solidFill>
                  <a:srgbClr val="0000FF"/>
                </a:solidFill>
              </a:rPr>
              <a:t>Dynamic Columns</a:t>
            </a:r>
          </a:p>
          <a:p>
            <a:pPr lvl="1"/>
            <a:r>
              <a:rPr lang="en-US" dirty="0" smtClean="0">
                <a:solidFill>
                  <a:schemeClr val="tx1"/>
                </a:solidFill>
              </a:rPr>
              <a:t>Because column names are encoded inside the cells</a:t>
            </a:r>
          </a:p>
          <a:p>
            <a:pPr lvl="1"/>
            <a:r>
              <a:rPr lang="en-US" dirty="0" smtClean="0">
                <a:solidFill>
                  <a:schemeClr val="tx1"/>
                </a:solidFill>
              </a:rPr>
              <a:t>Different cells can have different columns</a:t>
            </a:r>
            <a:endParaRPr lang="en-US" dirty="0">
              <a:solidFill>
                <a:schemeClr val="tx1"/>
              </a:solidFill>
            </a:endParaRPr>
          </a:p>
          <a:p>
            <a:endParaRPr lang="en-US" dirty="0">
              <a:solidFill>
                <a:schemeClr val="tx1"/>
              </a:solidFill>
            </a:endParaRPr>
          </a:p>
        </p:txBody>
      </p:sp>
      <p:sp>
        <p:nvSpPr>
          <p:cNvPr id="4" name="Slide Number Placeholder 3"/>
          <p:cNvSpPr>
            <a:spLocks noGrp="1"/>
          </p:cNvSpPr>
          <p:nvPr>
            <p:ph type="sldNum" sz="quarter" idx="12"/>
          </p:nvPr>
        </p:nvSpPr>
        <p:spPr/>
        <p:txBody>
          <a:bodyPr/>
          <a:lstStyle/>
          <a:p>
            <a:fld id="{EBFB1032-EA64-7144-B003-9BCC9D94B503}" type="slidenum">
              <a:rPr lang="en-US" smtClean="0"/>
              <a:pPr/>
              <a:t>37</a:t>
            </a:fld>
            <a:endParaRPr lang="en-US" dirty="0"/>
          </a:p>
        </p:txBody>
      </p:sp>
      <p:pic>
        <p:nvPicPr>
          <p:cNvPr id="6" name="Picture 5" descr="Screen shot 2013-02-15 at 12.07.08 AM.png"/>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3356310" y="4224295"/>
            <a:ext cx="5157572" cy="1953523"/>
          </a:xfrm>
          <a:prstGeom prst="rect">
            <a:avLst/>
          </a:prstGeom>
        </p:spPr>
      </p:pic>
      <p:grpSp>
        <p:nvGrpSpPr>
          <p:cNvPr id="5" name="Group 4"/>
          <p:cNvGrpSpPr/>
          <p:nvPr/>
        </p:nvGrpSpPr>
        <p:grpSpPr>
          <a:xfrm>
            <a:off x="446557" y="4807403"/>
            <a:ext cx="2909753" cy="923330"/>
            <a:chOff x="446557" y="4807403"/>
            <a:chExt cx="2909753" cy="923330"/>
          </a:xfrm>
        </p:grpSpPr>
        <p:sp>
          <p:nvSpPr>
            <p:cNvPr id="7" name="Right Arrow 6"/>
            <p:cNvSpPr/>
            <p:nvPr/>
          </p:nvSpPr>
          <p:spPr>
            <a:xfrm>
              <a:off x="2760208" y="4807403"/>
              <a:ext cx="596102" cy="89409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a:off x="446557" y="4807403"/>
              <a:ext cx="2456197" cy="923330"/>
            </a:xfrm>
            <a:prstGeom prst="rect">
              <a:avLst/>
            </a:prstGeom>
            <a:noFill/>
          </p:spPr>
          <p:txBody>
            <a:bodyPr wrap="square" rtlCol="0">
              <a:spAutoFit/>
            </a:bodyPr>
            <a:lstStyle/>
            <a:p>
              <a:r>
                <a:rPr lang="en-US" dirty="0" smtClean="0">
                  <a:solidFill>
                    <a:srgbClr val="800000"/>
                  </a:solidFill>
                </a:rPr>
                <a:t>“Roles” column family has different columns in different cells</a:t>
              </a:r>
              <a:endParaRPr lang="en-US" dirty="0">
                <a:solidFill>
                  <a:srgbClr val="800000"/>
                </a:solidFill>
              </a:endParaRPr>
            </a:p>
          </p:txBody>
        </p:sp>
      </p:grpSp>
    </p:spTree>
    <p:extLst>
      <p:ext uri="{BB962C8B-B14F-4D97-AF65-F5344CB8AC3E}">
        <p14:creationId xmlns:p14="http://schemas.microsoft.com/office/powerpoint/2010/main" xmlns="" val="22731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checkerboard(across)">
                                      <p:cBhvr>
                                        <p:cTn id="7" dur="500"/>
                                        <p:tgtEl>
                                          <p:spTgt spid="3">
                                            <p:txEl>
                                              <p:pRg st="3" end="3"/>
                                            </p:txEl>
                                          </p:spTgt>
                                        </p:tgtEl>
                                      </p:cBhvr>
                                    </p:animEffect>
                                  </p:childTnLst>
                                </p:cTn>
                              </p:par>
                              <p:par>
                                <p:cTn id="8" presetID="5" presetClass="entr" presetSubtype="10" fill="hold" nodeType="withEffect">
                                  <p:stCondLst>
                                    <p:cond delay="0"/>
                                  </p:stCondLst>
                                  <p:childTnLst>
                                    <p:set>
                                      <p:cBhvr>
                                        <p:cTn id="9" dur="1" fill="hold">
                                          <p:stCondLst>
                                            <p:cond delay="0"/>
                                          </p:stCondLst>
                                        </p:cTn>
                                        <p:tgtEl>
                                          <p:spTgt spid="3">
                                            <p:txEl>
                                              <p:pRg st="4" end="4"/>
                                            </p:txEl>
                                          </p:spTgt>
                                        </p:tgtEl>
                                        <p:attrNameLst>
                                          <p:attrName>style.visibility</p:attrName>
                                        </p:attrNameLst>
                                      </p:cBhvr>
                                      <p:to>
                                        <p:strVal val="visible"/>
                                      </p:to>
                                    </p:set>
                                    <p:animEffect transition="in" filter="checkerboard(across)">
                                      <p:cBhvr>
                                        <p:cTn id="10" dur="500"/>
                                        <p:tgtEl>
                                          <p:spTgt spid="3">
                                            <p:txEl>
                                              <p:pRg st="4" end="4"/>
                                            </p:txEl>
                                          </p:spTgt>
                                        </p:tgtEl>
                                      </p:cBhvr>
                                    </p:animEffect>
                                  </p:childTnLst>
                                </p:cTn>
                              </p:par>
                              <p:par>
                                <p:cTn id="11" presetID="5" presetClass="entr" presetSubtype="1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animEffect transition="in" filter="checkerboard(across)">
                                      <p:cBhvr>
                                        <p:cTn id="13" dur="500"/>
                                        <p:tgtEl>
                                          <p:spTgt spid="3">
                                            <p:txEl>
                                              <p:pRg st="5" end="5"/>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nodeType="click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blinds(horizontal)">
                                      <p:cBhvr>
                                        <p:cTn id="1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Notes on Data Model (Cont’d)</a:t>
            </a:r>
            <a:endParaRPr lang="en-US" dirty="0"/>
          </a:p>
        </p:txBody>
      </p:sp>
      <p:sp>
        <p:nvSpPr>
          <p:cNvPr id="3" name="Content Placeholder 2"/>
          <p:cNvSpPr>
            <a:spLocks noGrp="1"/>
          </p:cNvSpPr>
          <p:nvPr>
            <p:ph idx="1"/>
          </p:nvPr>
        </p:nvSpPr>
        <p:spPr>
          <a:xfrm>
            <a:off x="596102" y="1904820"/>
            <a:ext cx="7541977" cy="2112147"/>
          </a:xfrm>
        </p:spPr>
        <p:txBody>
          <a:bodyPr>
            <a:noAutofit/>
          </a:bodyPr>
          <a:lstStyle/>
          <a:p>
            <a:r>
              <a:rPr lang="en-US" sz="1800" dirty="0" smtClean="0"/>
              <a:t>The </a:t>
            </a:r>
            <a:r>
              <a:rPr lang="en-US" sz="1800" b="1" i="1" dirty="0" smtClean="0">
                <a:solidFill>
                  <a:srgbClr val="0000FF"/>
                </a:solidFill>
              </a:rPr>
              <a:t>version number </a:t>
            </a:r>
            <a:r>
              <a:rPr lang="en-US" sz="1800" dirty="0" smtClean="0"/>
              <a:t>can be user-supplied</a:t>
            </a:r>
          </a:p>
          <a:p>
            <a:pPr lvl="1"/>
            <a:r>
              <a:rPr lang="en-US" sz="1600" dirty="0" smtClean="0">
                <a:solidFill>
                  <a:schemeClr val="tx1"/>
                </a:solidFill>
              </a:rPr>
              <a:t>Even does not have to be inserted in increasing order</a:t>
            </a:r>
          </a:p>
          <a:p>
            <a:pPr lvl="1"/>
            <a:r>
              <a:rPr lang="en-US" sz="1600" dirty="0" smtClean="0">
                <a:solidFill>
                  <a:schemeClr val="tx1"/>
                </a:solidFill>
              </a:rPr>
              <a:t>Version number are unique within each key</a:t>
            </a:r>
            <a:endParaRPr lang="en-US" sz="1600" dirty="0">
              <a:solidFill>
                <a:schemeClr val="tx1"/>
              </a:solidFill>
            </a:endParaRPr>
          </a:p>
          <a:p>
            <a:r>
              <a:rPr lang="en-US" sz="1800" dirty="0" smtClean="0">
                <a:solidFill>
                  <a:schemeClr val="tx1"/>
                </a:solidFill>
              </a:rPr>
              <a:t>Table can be very sparse</a:t>
            </a:r>
          </a:p>
          <a:p>
            <a:pPr lvl="1"/>
            <a:r>
              <a:rPr lang="en-US" sz="1600" dirty="0" smtClean="0">
                <a:solidFill>
                  <a:schemeClr val="tx1"/>
                </a:solidFill>
              </a:rPr>
              <a:t>Many cells are empty </a:t>
            </a:r>
          </a:p>
          <a:p>
            <a:r>
              <a:rPr lang="en-US" sz="1800" b="1" i="1" dirty="0" smtClean="0">
                <a:solidFill>
                  <a:srgbClr val="0000FF"/>
                </a:solidFill>
              </a:rPr>
              <a:t>Keys</a:t>
            </a:r>
            <a:r>
              <a:rPr lang="en-US" sz="1800" dirty="0" smtClean="0">
                <a:solidFill>
                  <a:srgbClr val="0000FF"/>
                </a:solidFill>
              </a:rPr>
              <a:t> </a:t>
            </a:r>
            <a:r>
              <a:rPr lang="en-US" sz="1800" dirty="0" smtClean="0">
                <a:solidFill>
                  <a:schemeClr val="tx1"/>
                </a:solidFill>
              </a:rPr>
              <a:t>are indexed as the primary key</a:t>
            </a:r>
          </a:p>
        </p:txBody>
      </p:sp>
      <p:pic>
        <p:nvPicPr>
          <p:cNvPr id="5" name="Picture 4" descr="Screen shot 2013-02-15 at 12.23.29 AM.png"/>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708788" y="4431622"/>
            <a:ext cx="6597758" cy="1684534"/>
          </a:xfrm>
          <a:prstGeom prst="rect">
            <a:avLst/>
          </a:prstGeom>
        </p:spPr>
      </p:pic>
      <p:cxnSp>
        <p:nvCxnSpPr>
          <p:cNvPr id="6" name="Straight Arrow Connector 5"/>
          <p:cNvCxnSpPr/>
          <p:nvPr/>
        </p:nvCxnSpPr>
        <p:spPr>
          <a:xfrm>
            <a:off x="6842207" y="3809640"/>
            <a:ext cx="77752" cy="76452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5883261" y="3237803"/>
            <a:ext cx="2423285" cy="584776"/>
          </a:xfrm>
          <a:prstGeom prst="rect">
            <a:avLst/>
          </a:prstGeom>
          <a:noFill/>
        </p:spPr>
        <p:txBody>
          <a:bodyPr wrap="square" rtlCol="0">
            <a:spAutoFit/>
          </a:bodyPr>
          <a:lstStyle/>
          <a:p>
            <a:r>
              <a:rPr lang="en-US" sz="1600" dirty="0" smtClean="0">
                <a:solidFill>
                  <a:srgbClr val="FF0000"/>
                </a:solidFill>
              </a:rPr>
              <a:t>Has two columns</a:t>
            </a:r>
          </a:p>
          <a:p>
            <a:r>
              <a:rPr lang="en-US" sz="1600" dirty="0" smtClean="0">
                <a:solidFill>
                  <a:srgbClr val="FF0000"/>
                </a:solidFill>
              </a:rPr>
              <a:t>[</a:t>
            </a:r>
            <a:r>
              <a:rPr lang="en-US" sz="1600" dirty="0" err="1" smtClean="0">
                <a:solidFill>
                  <a:srgbClr val="FF0000"/>
                </a:solidFill>
              </a:rPr>
              <a:t>cnnsi.com</a:t>
            </a:r>
            <a:r>
              <a:rPr lang="en-US" sz="1600" dirty="0" smtClean="0">
                <a:solidFill>
                  <a:srgbClr val="FF0000"/>
                </a:solidFill>
              </a:rPr>
              <a:t> &amp; </a:t>
            </a:r>
            <a:r>
              <a:rPr lang="en-US" sz="1600" dirty="0" err="1" smtClean="0">
                <a:solidFill>
                  <a:srgbClr val="FF0000"/>
                </a:solidFill>
              </a:rPr>
              <a:t>my.look.ca</a:t>
            </a:r>
            <a:r>
              <a:rPr lang="en-US" sz="1600" dirty="0" smtClean="0">
                <a:solidFill>
                  <a:srgbClr val="FF0000"/>
                </a:solidFill>
              </a:rPr>
              <a:t>]</a:t>
            </a:r>
            <a:endParaRPr lang="en-US" sz="1600" dirty="0">
              <a:solidFill>
                <a:srgbClr val="FF0000"/>
              </a:solidFill>
            </a:endParaRPr>
          </a:p>
        </p:txBody>
      </p:sp>
    </p:spTree>
    <p:extLst>
      <p:ext uri="{BB962C8B-B14F-4D97-AF65-F5344CB8AC3E}">
        <p14:creationId xmlns:p14="http://schemas.microsoft.com/office/powerpoint/2010/main" xmlns="" val="3515554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blinds(horizontal)">
                                      <p:cBhvr>
                                        <p:cTn id="7" dur="500"/>
                                        <p:tgtEl>
                                          <p:spTgt spid="3">
                                            <p:txEl>
                                              <p:pRg st="3" end="3"/>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
                                            <p:txEl>
                                              <p:pRg st="4" end="4"/>
                                            </p:txEl>
                                          </p:spTgt>
                                        </p:tgtEl>
                                        <p:attrNameLst>
                                          <p:attrName>style.visibility</p:attrName>
                                        </p:attrNameLst>
                                      </p:cBhvr>
                                      <p:to>
                                        <p:strVal val="visible"/>
                                      </p:to>
                                    </p:set>
                                    <p:animEffect transition="in" filter="blinds(horizontal)">
                                      <p:cBhvr>
                                        <p:cTn id="10" dur="500"/>
                                        <p:tgtEl>
                                          <p:spTgt spid="3">
                                            <p:txEl>
                                              <p:pRg st="4" end="4"/>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animEffect transition="in" filter="dissolve">
                                      <p:cBhvr>
                                        <p:cTn id="15"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00113" y="2952371"/>
            <a:ext cx="7345362" cy="1339850"/>
          </a:xfrm>
        </p:spPr>
        <p:txBody>
          <a:bodyPr/>
          <a:lstStyle/>
          <a:p>
            <a:r>
              <a:rPr lang="en-US" b="1" dirty="0" smtClean="0"/>
              <a:t>HBase Physical Model</a:t>
            </a:r>
            <a:endParaRPr lang="en-US" b="1" dirty="0"/>
          </a:p>
        </p:txBody>
      </p:sp>
      <p:sp>
        <p:nvSpPr>
          <p:cNvPr id="4" name="Slide Number Placeholder 3"/>
          <p:cNvSpPr>
            <a:spLocks noGrp="1"/>
          </p:cNvSpPr>
          <p:nvPr>
            <p:ph type="sldNum" sz="quarter" idx="12"/>
          </p:nvPr>
        </p:nvSpPr>
        <p:spPr/>
        <p:txBody>
          <a:bodyPr/>
          <a:lstStyle/>
          <a:p>
            <a:fld id="{EBFB1032-EA64-7144-B003-9BCC9D94B503}" type="slidenum">
              <a:rPr lang="en-US" smtClean="0"/>
              <a:pPr/>
              <a:t>39</a:t>
            </a:fld>
            <a:endParaRPr lang="en-US" dirty="0"/>
          </a:p>
        </p:txBody>
      </p:sp>
    </p:spTree>
    <p:extLst>
      <p:ext uri="{BB962C8B-B14F-4D97-AF65-F5344CB8AC3E}">
        <p14:creationId xmlns:p14="http://schemas.microsoft.com/office/powerpoint/2010/main" xmlns="" val="394860524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1"/>
          <p:cNvSpPr>
            <a:spLocks noGrp="1" noChangeArrowheads="1"/>
          </p:cNvSpPr>
          <p:nvPr>
            <p:ph type="title"/>
          </p:nvPr>
        </p:nvSpPr>
        <p:spPr/>
        <p:txBody>
          <a:bodyPr rIns="132080" rtlCol="0"/>
          <a:lstStyle/>
          <a:p>
            <a:pPr eaLnBrk="1" fontAlgn="auto" hangingPunct="1">
              <a:spcAft>
                <a:spcPts val="0"/>
              </a:spcAft>
              <a:defRPr/>
            </a:pPr>
            <a:r>
              <a:rPr smtClean="0"/>
              <a:t>Structured Data</a:t>
            </a:r>
          </a:p>
        </p:txBody>
      </p:sp>
      <p:sp>
        <p:nvSpPr>
          <p:cNvPr id="16387" name="Rectangle 2"/>
          <p:cNvSpPr>
            <a:spLocks noGrp="1" noChangeArrowheads="1"/>
          </p:cNvSpPr>
          <p:nvPr>
            <p:ph idx="1"/>
          </p:nvPr>
        </p:nvSpPr>
        <p:spPr/>
        <p:txBody>
          <a:bodyPr rIns="132080"/>
          <a:lstStyle/>
          <a:p>
            <a:pPr eaLnBrk="1" hangingPunct="1"/>
            <a:r>
              <a:rPr lang="en-US" smtClean="0"/>
              <a:t>“normal” RDBMS data</a:t>
            </a:r>
          </a:p>
          <a:p>
            <a:pPr eaLnBrk="1" hangingPunct="1"/>
            <a:r>
              <a:rPr lang="en-US" smtClean="0"/>
              <a:t>Format is known and defined</a:t>
            </a:r>
          </a:p>
          <a:p>
            <a:pPr eaLnBrk="1" hangingPunct="1"/>
            <a:r>
              <a:rPr lang="en-US" smtClean="0"/>
              <a:t>Example: Sales Order</a:t>
            </a:r>
          </a:p>
        </p:txBody>
      </p:sp>
      <p:sp>
        <p:nvSpPr>
          <p:cNvPr id="16388" name="Slide Number Placeholder 3"/>
          <p:cNvSpPr>
            <a:spLocks noGrp="1"/>
          </p:cNvSpPr>
          <p:nvPr>
            <p:ph type="sldNum" sz="quarter" idx="4294967295"/>
          </p:nvPr>
        </p:nvSpPr>
        <p:spPr bwMode="auto">
          <a:xfrm>
            <a:off x="8877300" y="6399213"/>
            <a:ext cx="266700" cy="279400"/>
          </a:xfrm>
          <a:prstGeom prst="rect">
            <a:avLst/>
          </a:prstGeom>
          <a:noFill/>
          <a:ln>
            <a:miter lim="800000"/>
            <a:headEnd/>
            <a:tailEnd/>
          </a:ln>
        </p:spPr>
        <p:txBody>
          <a:bodyPr/>
          <a:lstStyle/>
          <a:p>
            <a:fld id="{1872C358-76BA-4E1B-8C7F-6AEEAA52C13C}" type="slidenum">
              <a:rPr lang="en-US"/>
              <a:pPr/>
              <a:t>4</a:t>
            </a:fld>
            <a:endParaRPr lang="en-US"/>
          </a:p>
        </p:txBody>
      </p:sp>
      <p:sp>
        <p:nvSpPr>
          <p:cNvPr id="16389" name="Text Box 3"/>
          <p:cNvSpPr txBox="1">
            <a:spLocks noChangeArrowheads="1"/>
          </p:cNvSpPr>
          <p:nvPr/>
        </p:nvSpPr>
        <p:spPr bwMode="auto">
          <a:xfrm>
            <a:off x="7486650" y="6399213"/>
            <a:ext cx="266700" cy="279400"/>
          </a:xfrm>
          <a:prstGeom prst="rect">
            <a:avLst/>
          </a:prstGeom>
          <a:noFill/>
          <a:ln w="12700">
            <a:noFill/>
            <a:miter lim="800000"/>
            <a:headEnd/>
            <a:tailEnd/>
          </a:ln>
        </p:spPr>
        <p:txBody>
          <a:bodyPr wrap="none" anchor="ctr"/>
          <a:lstStyle/>
          <a:p>
            <a:pPr algn="ctr"/>
            <a:fld id="{E7707940-7DA6-49AA-97B9-D74D37A7F16B}" type="slidenum">
              <a:rPr lang="en-US" sz="1200">
                <a:solidFill>
                  <a:srgbClr val="898989"/>
                </a:solidFill>
                <a:latin typeface="Times New Roman" pitchFamily="18" charset="0"/>
                <a:cs typeface="Times New Roman" pitchFamily="18" charset="0"/>
                <a:sym typeface="Times New Roman" pitchFamily="18" charset="0"/>
              </a:rPr>
              <a:pPr algn="ctr"/>
              <a:t>4</a:t>
            </a:fld>
            <a:endParaRPr lang="en-US" sz="1200">
              <a:solidFill>
                <a:srgbClr val="898989"/>
              </a:solidFill>
              <a:latin typeface="Times New Roman" pitchFamily="18" charset="0"/>
              <a:cs typeface="Times New Roman" pitchFamily="18" charset="0"/>
              <a:sym typeface="Times New Roman" pitchFamily="18" charset="0"/>
            </a:endParaRPr>
          </a:p>
        </p:txBody>
      </p:sp>
    </p:spTree>
  </p:cSld>
  <p:clrMapOvr>
    <a:masterClrMapping/>
  </p:clrMapOv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HBase Physical Model</a:t>
            </a:r>
            <a:endParaRPr lang="en-US" dirty="0"/>
          </a:p>
        </p:txBody>
      </p:sp>
      <p:sp>
        <p:nvSpPr>
          <p:cNvPr id="3" name="Content Placeholder 2"/>
          <p:cNvSpPr>
            <a:spLocks noGrp="1"/>
          </p:cNvSpPr>
          <p:nvPr>
            <p:ph idx="1"/>
          </p:nvPr>
        </p:nvSpPr>
        <p:spPr>
          <a:xfrm>
            <a:off x="609060" y="1865947"/>
            <a:ext cx="7636415" cy="1308754"/>
          </a:xfrm>
        </p:spPr>
        <p:txBody>
          <a:bodyPr>
            <a:normAutofit fontScale="77500" lnSpcReduction="20000"/>
          </a:bodyPr>
          <a:lstStyle/>
          <a:p>
            <a:r>
              <a:rPr lang="en-US" dirty="0" smtClean="0"/>
              <a:t>Each column family is stored in a separate file (called </a:t>
            </a:r>
            <a:r>
              <a:rPr lang="en-US" b="1" i="1" dirty="0" err="1" smtClean="0">
                <a:solidFill>
                  <a:srgbClr val="800000"/>
                </a:solidFill>
              </a:rPr>
              <a:t>HTables</a:t>
            </a:r>
            <a:r>
              <a:rPr lang="en-US" dirty="0" smtClean="0"/>
              <a:t>)</a:t>
            </a:r>
            <a:endParaRPr lang="en-US" dirty="0"/>
          </a:p>
          <a:p>
            <a:r>
              <a:rPr lang="en-US" dirty="0" smtClean="0"/>
              <a:t>Key &amp; Version numbers are replicated with each column family</a:t>
            </a:r>
          </a:p>
          <a:p>
            <a:r>
              <a:rPr lang="en-US" dirty="0" smtClean="0"/>
              <a:t>Empty cells are not stored</a:t>
            </a:r>
            <a:endParaRPr lang="en-US" dirty="0"/>
          </a:p>
        </p:txBody>
      </p:sp>
      <p:sp>
        <p:nvSpPr>
          <p:cNvPr id="4" name="Slide Number Placeholder 3"/>
          <p:cNvSpPr>
            <a:spLocks noGrp="1"/>
          </p:cNvSpPr>
          <p:nvPr>
            <p:ph type="sldNum" sz="quarter" idx="12"/>
          </p:nvPr>
        </p:nvSpPr>
        <p:spPr/>
        <p:txBody>
          <a:bodyPr/>
          <a:lstStyle/>
          <a:p>
            <a:fld id="{EBFB1032-EA64-7144-B003-9BCC9D94B503}" type="slidenum">
              <a:rPr lang="en-US" smtClean="0"/>
              <a:pPr/>
              <a:t>40</a:t>
            </a:fld>
            <a:endParaRPr lang="en-US" dirty="0"/>
          </a:p>
        </p:txBody>
      </p:sp>
      <p:pic>
        <p:nvPicPr>
          <p:cNvPr id="5" name="Picture 4" descr="Screen shot 2013-02-15 at 12.33.15 AM.png"/>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4017633" y="5044281"/>
            <a:ext cx="4776438" cy="1312069"/>
          </a:xfrm>
          <a:prstGeom prst="rect">
            <a:avLst/>
          </a:prstGeom>
        </p:spPr>
      </p:pic>
      <p:pic>
        <p:nvPicPr>
          <p:cNvPr id="7" name="Picture 6" descr="Screen shot 2013-02-15 at 12.33.24 AM.png"/>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4068139" y="3006247"/>
            <a:ext cx="4725932" cy="1704062"/>
          </a:xfrm>
          <a:prstGeom prst="rect">
            <a:avLst/>
          </a:prstGeom>
        </p:spPr>
      </p:pic>
      <p:sp>
        <p:nvSpPr>
          <p:cNvPr id="8" name="Rounded Rectangular Callout 7"/>
          <p:cNvSpPr/>
          <p:nvPr/>
        </p:nvSpPr>
        <p:spPr>
          <a:xfrm>
            <a:off x="453556" y="3984663"/>
            <a:ext cx="3136011" cy="1600217"/>
          </a:xfrm>
          <a:prstGeom prst="wedgeRoundRectCallout">
            <a:avLst>
              <a:gd name="adj1" fmla="val -1412"/>
              <a:gd name="adj2" fmla="val -92159"/>
              <a:gd name="adj3" fmla="val 1666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HBase maintains a multi-level index on values:</a:t>
            </a:r>
          </a:p>
          <a:p>
            <a:pPr algn="ctr"/>
            <a:r>
              <a:rPr lang="en-US" i="1" dirty="0" smtClean="0">
                <a:solidFill>
                  <a:srgbClr val="FFFF00"/>
                </a:solidFill>
              </a:rPr>
              <a:t>&lt;key, column family, column name, timestamp&gt;</a:t>
            </a:r>
            <a:endParaRPr lang="en-US" i="1" dirty="0">
              <a:solidFill>
                <a:srgbClr val="FFFF00"/>
              </a:solidFill>
            </a:endParaRPr>
          </a:p>
        </p:txBody>
      </p:sp>
    </p:spTree>
    <p:extLst>
      <p:ext uri="{BB962C8B-B14F-4D97-AF65-F5344CB8AC3E}">
        <p14:creationId xmlns:p14="http://schemas.microsoft.com/office/powerpoint/2010/main" xmlns="" val="3969769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4723" y="244158"/>
            <a:ext cx="2624660" cy="1339850"/>
          </a:xfrm>
        </p:spPr>
        <p:txBody>
          <a:bodyPr/>
          <a:lstStyle/>
          <a:p>
            <a:r>
              <a:rPr lang="en-US" b="1" dirty="0" smtClean="0"/>
              <a:t>Example</a:t>
            </a:r>
            <a:endParaRPr lang="en-US" b="1" dirty="0"/>
          </a:p>
        </p:txBody>
      </p:sp>
      <p:sp>
        <p:nvSpPr>
          <p:cNvPr id="4" name="Slide Number Placeholder 3"/>
          <p:cNvSpPr>
            <a:spLocks noGrp="1"/>
          </p:cNvSpPr>
          <p:nvPr>
            <p:ph type="sldNum" sz="quarter" idx="12"/>
          </p:nvPr>
        </p:nvSpPr>
        <p:spPr/>
        <p:txBody>
          <a:bodyPr/>
          <a:lstStyle/>
          <a:p>
            <a:fld id="{EBFB1032-EA64-7144-B003-9BCC9D94B503}" type="slidenum">
              <a:rPr lang="en-US" smtClean="0"/>
              <a:pPr/>
              <a:t>41</a:t>
            </a:fld>
            <a:endParaRPr lang="en-US" dirty="0"/>
          </a:p>
        </p:txBody>
      </p:sp>
      <p:pic>
        <p:nvPicPr>
          <p:cNvPr id="5" name="Picture 4" descr="Screen shot 2013-02-15 at 12.07.08 AM.png"/>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3019383" y="362823"/>
            <a:ext cx="5157572" cy="1671578"/>
          </a:xfrm>
          <a:prstGeom prst="rect">
            <a:avLst/>
          </a:prstGeom>
        </p:spPr>
      </p:pic>
      <p:pic>
        <p:nvPicPr>
          <p:cNvPr id="7" name="Picture 6" descr="Screen shot 2013-02-15 at 1.15.09 AM.png"/>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233256" y="2112149"/>
            <a:ext cx="7814111" cy="4366833"/>
          </a:xfrm>
          <a:prstGeom prst="rect">
            <a:avLst/>
          </a:prstGeom>
        </p:spPr>
      </p:pic>
    </p:spTree>
    <p:extLst>
      <p:ext uri="{BB962C8B-B14F-4D97-AF65-F5344CB8AC3E}">
        <p14:creationId xmlns:p14="http://schemas.microsoft.com/office/powerpoint/2010/main" xmlns="" val="2096978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checkerboard(across)">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HBase Regions</a:t>
            </a:r>
            <a:endParaRPr lang="en-US" dirty="0"/>
          </a:p>
        </p:txBody>
      </p:sp>
      <p:sp>
        <p:nvSpPr>
          <p:cNvPr id="3" name="Content Placeholder 2"/>
          <p:cNvSpPr>
            <a:spLocks noGrp="1"/>
          </p:cNvSpPr>
          <p:nvPr>
            <p:ph idx="1"/>
          </p:nvPr>
        </p:nvSpPr>
        <p:spPr>
          <a:xfrm>
            <a:off x="609060" y="1865947"/>
            <a:ext cx="7943698" cy="1308754"/>
          </a:xfrm>
        </p:spPr>
        <p:txBody>
          <a:bodyPr>
            <a:normAutofit/>
          </a:bodyPr>
          <a:lstStyle/>
          <a:p>
            <a:r>
              <a:rPr lang="en-US" dirty="0" smtClean="0"/>
              <a:t>Each </a:t>
            </a:r>
            <a:r>
              <a:rPr lang="en-US" dirty="0" err="1" smtClean="0"/>
              <a:t>HTable</a:t>
            </a:r>
            <a:r>
              <a:rPr lang="en-US" dirty="0" smtClean="0"/>
              <a:t> (column family) is partitioned horizontally into </a:t>
            </a:r>
            <a:r>
              <a:rPr lang="en-US" b="1" i="1" dirty="0" smtClean="0">
                <a:solidFill>
                  <a:srgbClr val="0000FF"/>
                </a:solidFill>
              </a:rPr>
              <a:t>regions</a:t>
            </a:r>
          </a:p>
          <a:p>
            <a:pPr lvl="1"/>
            <a:r>
              <a:rPr lang="en-US" dirty="0" smtClean="0">
                <a:solidFill>
                  <a:schemeClr val="tx1"/>
                </a:solidFill>
              </a:rPr>
              <a:t>Regions are counterpart to HDFS blocks</a:t>
            </a:r>
            <a:endParaRPr lang="en-US" dirty="0">
              <a:solidFill>
                <a:schemeClr val="tx1"/>
              </a:solidFill>
            </a:endParaRPr>
          </a:p>
        </p:txBody>
      </p:sp>
      <p:sp>
        <p:nvSpPr>
          <p:cNvPr id="4" name="Slide Number Placeholder 3"/>
          <p:cNvSpPr>
            <a:spLocks noGrp="1"/>
          </p:cNvSpPr>
          <p:nvPr>
            <p:ph type="sldNum" sz="quarter" idx="12"/>
          </p:nvPr>
        </p:nvSpPr>
        <p:spPr>
          <a:xfrm>
            <a:off x="4191000" y="6356350"/>
            <a:ext cx="762000" cy="271463"/>
          </a:xfrm>
        </p:spPr>
        <p:txBody>
          <a:bodyPr/>
          <a:lstStyle/>
          <a:p>
            <a:fld id="{EBFB1032-EA64-7144-B003-9BCC9D94B503}" type="slidenum">
              <a:rPr lang="en-US" smtClean="0"/>
              <a:pPr/>
              <a:t>42</a:t>
            </a:fld>
            <a:endParaRPr lang="en-US" dirty="0"/>
          </a:p>
        </p:txBody>
      </p:sp>
      <p:pic>
        <p:nvPicPr>
          <p:cNvPr id="7" name="Picture 6" descr="Screen shot 2013-02-15 at 12.33.24 AM.png"/>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488201" y="3417966"/>
            <a:ext cx="4725932" cy="1704062"/>
          </a:xfrm>
          <a:prstGeom prst="rect">
            <a:avLst/>
          </a:prstGeom>
        </p:spPr>
      </p:pic>
      <p:sp>
        <p:nvSpPr>
          <p:cNvPr id="6" name="Right Brace 5"/>
          <p:cNvSpPr/>
          <p:nvPr/>
        </p:nvSpPr>
        <p:spPr>
          <a:xfrm>
            <a:off x="5214133" y="4172462"/>
            <a:ext cx="293325" cy="518318"/>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 name="Right Brace 8"/>
          <p:cNvSpPr/>
          <p:nvPr/>
        </p:nvSpPr>
        <p:spPr>
          <a:xfrm>
            <a:off x="5214133" y="4765432"/>
            <a:ext cx="293325" cy="518318"/>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 name="Right Brace 9"/>
          <p:cNvSpPr/>
          <p:nvPr/>
        </p:nvSpPr>
        <p:spPr>
          <a:xfrm>
            <a:off x="5219870" y="5565730"/>
            <a:ext cx="293325" cy="518318"/>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 name="TextBox 10"/>
          <p:cNvSpPr txBox="1"/>
          <p:nvPr/>
        </p:nvSpPr>
        <p:spPr>
          <a:xfrm>
            <a:off x="5727757" y="4800953"/>
            <a:ext cx="2394661" cy="369332"/>
          </a:xfrm>
          <a:prstGeom prst="rect">
            <a:avLst/>
          </a:prstGeom>
          <a:noFill/>
        </p:spPr>
        <p:txBody>
          <a:bodyPr wrap="none" rtlCol="0">
            <a:spAutoFit/>
          </a:bodyPr>
          <a:lstStyle/>
          <a:p>
            <a:r>
              <a:rPr lang="en-US" b="1" i="1" dirty="0" smtClean="0">
                <a:solidFill>
                  <a:srgbClr val="000000"/>
                </a:solidFill>
              </a:rPr>
              <a:t>Each will be one region</a:t>
            </a:r>
            <a:endParaRPr lang="en-US" b="1" i="1" dirty="0">
              <a:solidFill>
                <a:srgbClr val="000000"/>
              </a:solidFill>
            </a:endParaRPr>
          </a:p>
        </p:txBody>
      </p:sp>
      <p:cxnSp>
        <p:nvCxnSpPr>
          <p:cNvPr id="13" name="Straight Connector 12"/>
          <p:cNvCxnSpPr/>
          <p:nvPr/>
        </p:nvCxnSpPr>
        <p:spPr>
          <a:xfrm flipH="1">
            <a:off x="2812043" y="5170285"/>
            <a:ext cx="12959" cy="777418"/>
          </a:xfrm>
          <a:prstGeom prst="line">
            <a:avLst/>
          </a:prstGeom>
          <a:ln w="38100" cmpd="sng">
            <a:prstDash val="sysDash"/>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xmlns="" val="334846718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00113" y="2952371"/>
            <a:ext cx="7345362" cy="1339850"/>
          </a:xfrm>
        </p:spPr>
        <p:txBody>
          <a:bodyPr/>
          <a:lstStyle/>
          <a:p>
            <a:r>
              <a:rPr lang="en-US" b="1" dirty="0" smtClean="0"/>
              <a:t>HBase Architecture</a:t>
            </a:r>
            <a:endParaRPr lang="en-US" b="1" dirty="0"/>
          </a:p>
        </p:txBody>
      </p:sp>
      <p:sp>
        <p:nvSpPr>
          <p:cNvPr id="4" name="Slide Number Placeholder 3"/>
          <p:cNvSpPr>
            <a:spLocks noGrp="1"/>
          </p:cNvSpPr>
          <p:nvPr>
            <p:ph type="sldNum" sz="quarter" idx="12"/>
          </p:nvPr>
        </p:nvSpPr>
        <p:spPr/>
        <p:txBody>
          <a:bodyPr/>
          <a:lstStyle/>
          <a:p>
            <a:fld id="{EBFB1032-EA64-7144-B003-9BCC9D94B503}" type="slidenum">
              <a:rPr lang="en-US" smtClean="0"/>
              <a:pPr/>
              <a:t>43</a:t>
            </a:fld>
            <a:endParaRPr lang="en-US" dirty="0"/>
          </a:p>
        </p:txBody>
      </p:sp>
    </p:spTree>
    <p:extLst>
      <p:ext uri="{BB962C8B-B14F-4D97-AF65-F5344CB8AC3E}">
        <p14:creationId xmlns:p14="http://schemas.microsoft.com/office/powerpoint/2010/main" xmlns="" val="345468566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Three </a:t>
            </a:r>
            <a:r>
              <a:rPr lang="en-US" altLang="zh-CN" dirty="0" smtClean="0"/>
              <a:t>Major Components</a:t>
            </a:r>
            <a:endParaRPr lang="en-US" dirty="0"/>
          </a:p>
        </p:txBody>
      </p:sp>
      <p:sp>
        <p:nvSpPr>
          <p:cNvPr id="4" name="Slide Number Placeholder 3"/>
          <p:cNvSpPr>
            <a:spLocks noGrp="1"/>
          </p:cNvSpPr>
          <p:nvPr>
            <p:ph type="sldNum" sz="quarter" idx="12"/>
          </p:nvPr>
        </p:nvSpPr>
        <p:spPr/>
        <p:txBody>
          <a:bodyPr/>
          <a:lstStyle/>
          <a:p>
            <a:fld id="{EBFB1032-EA64-7144-B003-9BCC9D94B503}" type="slidenum">
              <a:rPr lang="en-US" smtClean="0"/>
              <a:pPr/>
              <a:t>44</a:t>
            </a:fld>
            <a:endParaRPr lang="en-US" dirty="0"/>
          </a:p>
        </p:txBody>
      </p:sp>
      <p:sp>
        <p:nvSpPr>
          <p:cNvPr id="5" name="Rectangle 3"/>
          <p:cNvSpPr>
            <a:spLocks noGrp="1" noChangeArrowheads="1"/>
          </p:cNvSpPr>
          <p:nvPr>
            <p:ph idx="1"/>
          </p:nvPr>
        </p:nvSpPr>
        <p:spPr>
          <a:xfrm>
            <a:off x="518318" y="2060316"/>
            <a:ext cx="3672682" cy="3433859"/>
          </a:xfrm>
        </p:spPr>
        <p:txBody>
          <a:bodyPr>
            <a:normAutofit lnSpcReduction="10000"/>
          </a:bodyPr>
          <a:lstStyle/>
          <a:p>
            <a:r>
              <a:rPr lang="en-US" altLang="zh-CN" sz="2800" dirty="0"/>
              <a:t>The </a:t>
            </a:r>
            <a:r>
              <a:rPr lang="en-US" altLang="zh-CN" sz="2800" dirty="0" err="1" smtClean="0"/>
              <a:t>HBaseMaster</a:t>
            </a:r>
            <a:endParaRPr lang="en-US" altLang="zh-CN" sz="2800" dirty="0" smtClean="0"/>
          </a:p>
          <a:p>
            <a:pPr lvl="1"/>
            <a:r>
              <a:rPr lang="en-US" altLang="zh-CN" sz="2600" dirty="0" smtClean="0"/>
              <a:t>One master</a:t>
            </a:r>
          </a:p>
          <a:p>
            <a:pPr lvl="1"/>
            <a:endParaRPr lang="en-US" altLang="zh-CN" sz="2800" dirty="0"/>
          </a:p>
          <a:p>
            <a:r>
              <a:rPr lang="en-US" altLang="zh-CN" sz="2800" dirty="0"/>
              <a:t>The </a:t>
            </a:r>
            <a:r>
              <a:rPr lang="en-US" altLang="zh-CN" sz="2800" dirty="0" err="1" smtClean="0"/>
              <a:t>HRegionServer</a:t>
            </a:r>
            <a:endParaRPr lang="en-US" altLang="zh-CN" sz="2800" dirty="0" smtClean="0"/>
          </a:p>
          <a:p>
            <a:pPr lvl="1"/>
            <a:r>
              <a:rPr lang="en-US" altLang="zh-CN" sz="2600" dirty="0" smtClean="0"/>
              <a:t>Many region servers</a:t>
            </a:r>
            <a:endParaRPr lang="en-US" altLang="zh-CN" sz="2600" dirty="0"/>
          </a:p>
          <a:p>
            <a:pPr>
              <a:buFont typeface="Wingdings" charset="0"/>
              <a:buNone/>
            </a:pPr>
            <a:endParaRPr lang="en-US" altLang="zh-CN" sz="2800" dirty="0"/>
          </a:p>
          <a:p>
            <a:r>
              <a:rPr lang="en-US" altLang="zh-CN" sz="2800" dirty="0"/>
              <a:t>The HBase client</a:t>
            </a:r>
          </a:p>
        </p:txBody>
      </p:sp>
      <p:graphicFrame>
        <p:nvGraphicFramePr>
          <p:cNvPr id="6" name="Object 7"/>
          <p:cNvGraphicFramePr>
            <a:graphicFrameLocks noChangeAspect="1"/>
          </p:cNvGraphicFramePr>
          <p:nvPr>
            <p:extLst>
              <p:ext uri="{D42A27DB-BD31-4B8C-83A1-F6EECF244321}">
                <p14:modId xmlns:p14="http://schemas.microsoft.com/office/powerpoint/2010/main" xmlns="" val="831674255"/>
              </p:ext>
            </p:extLst>
          </p:nvPr>
        </p:nvGraphicFramePr>
        <p:xfrm>
          <a:off x="3865352" y="1770202"/>
          <a:ext cx="4611660" cy="3387066"/>
        </p:xfrm>
        <a:graphic>
          <a:graphicData uri="http://schemas.openxmlformats.org/presentationml/2006/ole">
            <p:oleObj spid="_x0000_s25602" name="Visio" r:id="rId3" imgW="6481572" imgH="4331208" progId="">
              <p:embed/>
            </p:oleObj>
          </a:graphicData>
        </a:graphic>
      </p:graphicFrame>
    </p:spTree>
    <p:extLst>
      <p:ext uri="{BB962C8B-B14F-4D97-AF65-F5344CB8AC3E}">
        <p14:creationId xmlns:p14="http://schemas.microsoft.com/office/powerpoint/2010/main" xmlns="" val="199182508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HBase Components</a:t>
            </a:r>
            <a:endParaRPr lang="en-US" dirty="0"/>
          </a:p>
        </p:txBody>
      </p:sp>
      <p:sp>
        <p:nvSpPr>
          <p:cNvPr id="3" name="Content Placeholder 2"/>
          <p:cNvSpPr>
            <a:spLocks noGrp="1"/>
          </p:cNvSpPr>
          <p:nvPr>
            <p:ph idx="1"/>
          </p:nvPr>
        </p:nvSpPr>
        <p:spPr>
          <a:xfrm>
            <a:off x="557226" y="1891862"/>
            <a:ext cx="7688250" cy="4173659"/>
          </a:xfrm>
        </p:spPr>
        <p:txBody>
          <a:bodyPr>
            <a:normAutofit fontScale="92500" lnSpcReduction="10000"/>
          </a:bodyPr>
          <a:lstStyle/>
          <a:p>
            <a:r>
              <a:rPr lang="en-US" b="1" dirty="0" smtClean="0">
                <a:solidFill>
                  <a:srgbClr val="800000"/>
                </a:solidFill>
              </a:rPr>
              <a:t>Region</a:t>
            </a:r>
          </a:p>
          <a:p>
            <a:pPr lvl="1"/>
            <a:r>
              <a:rPr lang="en-US" dirty="0" smtClean="0"/>
              <a:t>A subset of a table’s rows, like horizontal range partitioning</a:t>
            </a:r>
          </a:p>
          <a:p>
            <a:pPr lvl="1"/>
            <a:r>
              <a:rPr lang="en-US" dirty="0" smtClean="0"/>
              <a:t>Automatically done</a:t>
            </a:r>
          </a:p>
          <a:p>
            <a:r>
              <a:rPr lang="en-US" b="1" dirty="0" err="1" smtClean="0">
                <a:solidFill>
                  <a:srgbClr val="800000"/>
                </a:solidFill>
              </a:rPr>
              <a:t>RegionServer</a:t>
            </a:r>
            <a:r>
              <a:rPr lang="en-US" b="1" dirty="0" smtClean="0">
                <a:solidFill>
                  <a:srgbClr val="800000"/>
                </a:solidFill>
              </a:rPr>
              <a:t> (many slaves)</a:t>
            </a:r>
          </a:p>
          <a:p>
            <a:pPr lvl="1"/>
            <a:r>
              <a:rPr lang="en-US" dirty="0" smtClean="0"/>
              <a:t>Manages data regions</a:t>
            </a:r>
          </a:p>
          <a:p>
            <a:pPr lvl="1"/>
            <a:r>
              <a:rPr lang="en-US" dirty="0" smtClean="0"/>
              <a:t>Serves data for reads and writes (</a:t>
            </a:r>
            <a:r>
              <a:rPr lang="en-US" b="1" i="1" dirty="0" smtClean="0">
                <a:solidFill>
                  <a:srgbClr val="0000FF"/>
                </a:solidFill>
              </a:rPr>
              <a:t>using a log</a:t>
            </a:r>
            <a:r>
              <a:rPr lang="en-US" dirty="0" smtClean="0"/>
              <a:t>)</a:t>
            </a:r>
            <a:endParaRPr lang="en-US" dirty="0"/>
          </a:p>
          <a:p>
            <a:r>
              <a:rPr lang="en-US" b="1" dirty="0" smtClean="0">
                <a:solidFill>
                  <a:srgbClr val="800000"/>
                </a:solidFill>
              </a:rPr>
              <a:t>Master </a:t>
            </a:r>
          </a:p>
          <a:p>
            <a:pPr lvl="1"/>
            <a:r>
              <a:rPr lang="en-US" dirty="0" smtClean="0"/>
              <a:t>Responsible for coordinating the slaves</a:t>
            </a:r>
          </a:p>
          <a:p>
            <a:pPr lvl="1"/>
            <a:r>
              <a:rPr lang="en-US" dirty="0" smtClean="0"/>
              <a:t>Assigns regions, detects failures</a:t>
            </a:r>
          </a:p>
          <a:p>
            <a:pPr lvl="1"/>
            <a:r>
              <a:rPr lang="en-US" dirty="0" smtClean="0"/>
              <a:t>Admin functions</a:t>
            </a:r>
            <a:endParaRPr lang="en-US" dirty="0"/>
          </a:p>
        </p:txBody>
      </p:sp>
      <p:sp>
        <p:nvSpPr>
          <p:cNvPr id="4" name="Slide Number Placeholder 3"/>
          <p:cNvSpPr>
            <a:spLocks noGrp="1"/>
          </p:cNvSpPr>
          <p:nvPr>
            <p:ph type="sldNum" sz="quarter" idx="12"/>
          </p:nvPr>
        </p:nvSpPr>
        <p:spPr/>
        <p:txBody>
          <a:bodyPr/>
          <a:lstStyle/>
          <a:p>
            <a:fld id="{EBFB1032-EA64-7144-B003-9BCC9D94B503}" type="slidenum">
              <a:rPr lang="en-US" smtClean="0"/>
              <a:pPr/>
              <a:t>45</a:t>
            </a:fld>
            <a:endParaRPr lang="en-US" dirty="0"/>
          </a:p>
        </p:txBody>
      </p:sp>
    </p:spTree>
    <p:extLst>
      <p:ext uri="{BB962C8B-B14F-4D97-AF65-F5344CB8AC3E}">
        <p14:creationId xmlns:p14="http://schemas.microsoft.com/office/powerpoint/2010/main" xmlns="" val="2617121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checkerboard(across)">
                                      <p:cBhvr>
                                        <p:cTn id="7" dur="500"/>
                                        <p:tgtEl>
                                          <p:spTgt spid="3">
                                            <p:txEl>
                                              <p:pRg st="3" end="3"/>
                                            </p:txEl>
                                          </p:spTgt>
                                        </p:tgtEl>
                                      </p:cBhvr>
                                    </p:animEffect>
                                  </p:childTnLst>
                                </p:cTn>
                              </p:par>
                              <p:par>
                                <p:cTn id="8" presetID="5" presetClass="entr" presetSubtype="10" fill="hold" nodeType="withEffect">
                                  <p:stCondLst>
                                    <p:cond delay="0"/>
                                  </p:stCondLst>
                                  <p:childTnLst>
                                    <p:set>
                                      <p:cBhvr>
                                        <p:cTn id="9" dur="1" fill="hold">
                                          <p:stCondLst>
                                            <p:cond delay="0"/>
                                          </p:stCondLst>
                                        </p:cTn>
                                        <p:tgtEl>
                                          <p:spTgt spid="3">
                                            <p:txEl>
                                              <p:pRg st="4" end="4"/>
                                            </p:txEl>
                                          </p:spTgt>
                                        </p:tgtEl>
                                        <p:attrNameLst>
                                          <p:attrName>style.visibility</p:attrName>
                                        </p:attrNameLst>
                                      </p:cBhvr>
                                      <p:to>
                                        <p:strVal val="visible"/>
                                      </p:to>
                                    </p:set>
                                    <p:animEffect transition="in" filter="checkerboard(across)">
                                      <p:cBhvr>
                                        <p:cTn id="10" dur="500"/>
                                        <p:tgtEl>
                                          <p:spTgt spid="3">
                                            <p:txEl>
                                              <p:pRg st="4" end="4"/>
                                            </p:txEl>
                                          </p:spTgt>
                                        </p:tgtEl>
                                      </p:cBhvr>
                                    </p:animEffect>
                                  </p:childTnLst>
                                </p:cTn>
                              </p:par>
                              <p:par>
                                <p:cTn id="11" presetID="5" presetClass="entr" presetSubtype="1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animEffect transition="in" filter="checkerboard(across)">
                                      <p:cBhvr>
                                        <p:cTn id="13" dur="500"/>
                                        <p:tgtEl>
                                          <p:spTgt spid="3">
                                            <p:txEl>
                                              <p:pRg st="5" end="5"/>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5" presetClass="entr" presetSubtype="10" fill="hold" nodeType="clickEffect">
                                  <p:stCondLst>
                                    <p:cond delay="0"/>
                                  </p:stCondLst>
                                  <p:childTnLst>
                                    <p:set>
                                      <p:cBhvr>
                                        <p:cTn id="17" dur="1" fill="hold">
                                          <p:stCondLst>
                                            <p:cond delay="0"/>
                                          </p:stCondLst>
                                        </p:cTn>
                                        <p:tgtEl>
                                          <p:spTgt spid="3">
                                            <p:txEl>
                                              <p:pRg st="6" end="6"/>
                                            </p:txEl>
                                          </p:spTgt>
                                        </p:tgtEl>
                                        <p:attrNameLst>
                                          <p:attrName>style.visibility</p:attrName>
                                        </p:attrNameLst>
                                      </p:cBhvr>
                                      <p:to>
                                        <p:strVal val="visible"/>
                                      </p:to>
                                    </p:set>
                                    <p:animEffect transition="in" filter="checkerboard(across)">
                                      <p:cBhvr>
                                        <p:cTn id="18" dur="500"/>
                                        <p:tgtEl>
                                          <p:spTgt spid="3">
                                            <p:txEl>
                                              <p:pRg st="6" end="6"/>
                                            </p:txEl>
                                          </p:spTgt>
                                        </p:tgtEl>
                                      </p:cBhvr>
                                    </p:animEffect>
                                  </p:childTnLst>
                                </p:cTn>
                              </p:par>
                              <p:par>
                                <p:cTn id="19" presetID="5" presetClass="entr" presetSubtype="1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animEffect transition="in" filter="checkerboard(across)">
                                      <p:cBhvr>
                                        <p:cTn id="21" dur="500"/>
                                        <p:tgtEl>
                                          <p:spTgt spid="3">
                                            <p:txEl>
                                              <p:pRg st="7" end="7"/>
                                            </p:txEl>
                                          </p:spTgt>
                                        </p:tgtEl>
                                      </p:cBhvr>
                                    </p:animEffect>
                                  </p:childTnLst>
                                </p:cTn>
                              </p:par>
                              <p:par>
                                <p:cTn id="22" presetID="5" presetClass="entr" presetSubtype="10" fill="hold" nodeType="withEffect">
                                  <p:stCondLst>
                                    <p:cond delay="0"/>
                                  </p:stCondLst>
                                  <p:childTnLst>
                                    <p:set>
                                      <p:cBhvr>
                                        <p:cTn id="23" dur="1" fill="hold">
                                          <p:stCondLst>
                                            <p:cond delay="0"/>
                                          </p:stCondLst>
                                        </p:cTn>
                                        <p:tgtEl>
                                          <p:spTgt spid="3">
                                            <p:txEl>
                                              <p:pRg st="8" end="8"/>
                                            </p:txEl>
                                          </p:spTgt>
                                        </p:tgtEl>
                                        <p:attrNameLst>
                                          <p:attrName>style.visibility</p:attrName>
                                        </p:attrNameLst>
                                      </p:cBhvr>
                                      <p:to>
                                        <p:strVal val="visible"/>
                                      </p:to>
                                    </p:set>
                                    <p:animEffect transition="in" filter="checkerboard(across)">
                                      <p:cBhvr>
                                        <p:cTn id="24" dur="500"/>
                                        <p:tgtEl>
                                          <p:spTgt spid="3">
                                            <p:txEl>
                                              <p:pRg st="8" end="8"/>
                                            </p:txEl>
                                          </p:spTgt>
                                        </p:tgtEl>
                                      </p:cBhvr>
                                    </p:animEffect>
                                  </p:childTnLst>
                                </p:cTn>
                              </p:par>
                              <p:par>
                                <p:cTn id="25" presetID="5" presetClass="entr" presetSubtype="10" fill="hold"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animEffect transition="in" filter="checkerboard(across)">
                                      <p:cBhvr>
                                        <p:cTn id="27"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Big Picture</a:t>
            </a:r>
            <a:endParaRPr lang="en-US" dirty="0"/>
          </a:p>
        </p:txBody>
      </p:sp>
      <p:sp>
        <p:nvSpPr>
          <p:cNvPr id="4" name="Slide Number Placeholder 3"/>
          <p:cNvSpPr>
            <a:spLocks noGrp="1"/>
          </p:cNvSpPr>
          <p:nvPr>
            <p:ph type="sldNum" sz="quarter" idx="12"/>
          </p:nvPr>
        </p:nvSpPr>
        <p:spPr/>
        <p:txBody>
          <a:bodyPr/>
          <a:lstStyle/>
          <a:p>
            <a:fld id="{EBFB1032-EA64-7144-B003-9BCC9D94B503}" type="slidenum">
              <a:rPr lang="en-US" smtClean="0"/>
              <a:pPr/>
              <a:t>46</a:t>
            </a:fld>
            <a:endParaRPr lang="en-US" dirty="0"/>
          </a:p>
        </p:txBody>
      </p:sp>
      <p:pic>
        <p:nvPicPr>
          <p:cNvPr id="5" name="Picture 4" descr="hbase-files.png"/>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55504" y="1732915"/>
            <a:ext cx="9144000" cy="4623435"/>
          </a:xfrm>
          <a:prstGeom prst="rect">
            <a:avLst/>
          </a:prstGeom>
        </p:spPr>
      </p:pic>
    </p:spTree>
    <p:extLst>
      <p:ext uri="{BB962C8B-B14F-4D97-AF65-F5344CB8AC3E}">
        <p14:creationId xmlns:p14="http://schemas.microsoft.com/office/powerpoint/2010/main" xmlns="" val="3613359367"/>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ZooKeeper</a:t>
            </a:r>
            <a:endParaRPr lang="en-US" dirty="0"/>
          </a:p>
        </p:txBody>
      </p:sp>
      <p:sp>
        <p:nvSpPr>
          <p:cNvPr id="3" name="Content Placeholder 2"/>
          <p:cNvSpPr>
            <a:spLocks noGrp="1"/>
          </p:cNvSpPr>
          <p:nvPr>
            <p:ph idx="1"/>
          </p:nvPr>
        </p:nvSpPr>
        <p:spPr>
          <a:xfrm>
            <a:off x="427638" y="1930736"/>
            <a:ext cx="3939453" cy="4134785"/>
          </a:xfrm>
        </p:spPr>
        <p:txBody>
          <a:bodyPr>
            <a:normAutofit/>
          </a:bodyPr>
          <a:lstStyle/>
          <a:p>
            <a:r>
              <a:rPr lang="en-US" altLang="zh-TW" sz="2000" dirty="0">
                <a:latin typeface="Arial" charset="0"/>
                <a:ea typeface="宋体" charset="0"/>
              </a:rPr>
              <a:t>HBase depends on </a:t>
            </a:r>
            <a:r>
              <a:rPr lang="en-US" altLang="zh-TW" sz="2000" dirty="0" err="1">
                <a:latin typeface="Arial" charset="0"/>
                <a:ea typeface="宋体" charset="0"/>
              </a:rPr>
              <a:t>ZooKeeper</a:t>
            </a:r>
            <a:r>
              <a:rPr lang="en-US" altLang="zh-TW" sz="2000" dirty="0">
                <a:latin typeface="Arial" charset="0"/>
                <a:ea typeface="宋体" charset="0"/>
              </a:rPr>
              <a:t> </a:t>
            </a:r>
            <a:endParaRPr lang="en-US" altLang="zh-TW" sz="2000" dirty="0" smtClean="0">
              <a:latin typeface="Arial" charset="0"/>
              <a:ea typeface="宋体" charset="0"/>
            </a:endParaRPr>
          </a:p>
          <a:p>
            <a:r>
              <a:rPr lang="en-US" altLang="zh-TW" sz="2000" dirty="0" smtClean="0">
                <a:latin typeface="Arial" charset="0"/>
                <a:ea typeface="宋体" charset="0"/>
              </a:rPr>
              <a:t>By </a:t>
            </a:r>
            <a:r>
              <a:rPr lang="en-US" altLang="zh-TW" sz="2000" dirty="0">
                <a:latin typeface="Arial" charset="0"/>
                <a:ea typeface="宋体" charset="0"/>
              </a:rPr>
              <a:t>default </a:t>
            </a:r>
            <a:r>
              <a:rPr lang="en-US" altLang="zh-TW" sz="2000" dirty="0" smtClean="0">
                <a:latin typeface="Arial" charset="0"/>
                <a:ea typeface="宋体" charset="0"/>
              </a:rPr>
              <a:t>HBase manages the </a:t>
            </a:r>
            <a:r>
              <a:rPr lang="en-US" altLang="zh-TW" sz="2000" dirty="0" err="1">
                <a:latin typeface="Arial" charset="0"/>
                <a:ea typeface="宋体" charset="0"/>
              </a:rPr>
              <a:t>ZooKeeper</a:t>
            </a:r>
            <a:r>
              <a:rPr lang="en-US" altLang="zh-TW" sz="2000" dirty="0">
                <a:latin typeface="Arial" charset="0"/>
                <a:ea typeface="宋体" charset="0"/>
              </a:rPr>
              <a:t> </a:t>
            </a:r>
            <a:r>
              <a:rPr lang="en-US" altLang="zh-TW" sz="2000" dirty="0" smtClean="0">
                <a:latin typeface="Arial" charset="0"/>
                <a:ea typeface="宋体" charset="0"/>
              </a:rPr>
              <a:t>instance</a:t>
            </a:r>
          </a:p>
          <a:p>
            <a:pPr lvl="1"/>
            <a:r>
              <a:rPr lang="en-US" sz="1800" dirty="0" smtClean="0">
                <a:latin typeface="Arial" charset="0"/>
                <a:ea typeface="宋体" charset="0"/>
              </a:rPr>
              <a:t>E.g., starts and stops </a:t>
            </a:r>
            <a:r>
              <a:rPr lang="en-US" sz="1800" dirty="0" err="1" smtClean="0">
                <a:latin typeface="Arial" charset="0"/>
                <a:ea typeface="宋体" charset="0"/>
              </a:rPr>
              <a:t>ZooKeeper</a:t>
            </a:r>
            <a:endParaRPr lang="en-US" sz="1800" dirty="0" smtClean="0">
              <a:latin typeface="Arial" charset="0"/>
              <a:ea typeface="宋体" charset="0"/>
            </a:endParaRPr>
          </a:p>
          <a:p>
            <a:r>
              <a:rPr lang="en-US" sz="2000" dirty="0" err="1" smtClean="0">
                <a:latin typeface="Arial" charset="0"/>
                <a:ea typeface="宋体" charset="0"/>
              </a:rPr>
              <a:t>HMaster</a:t>
            </a:r>
            <a:r>
              <a:rPr lang="en-US" sz="2000" dirty="0" smtClean="0">
                <a:latin typeface="Arial" charset="0"/>
                <a:ea typeface="宋体" charset="0"/>
              </a:rPr>
              <a:t> and </a:t>
            </a:r>
            <a:r>
              <a:rPr lang="en-US" sz="2000" dirty="0" err="1" smtClean="0">
                <a:latin typeface="Arial" charset="0"/>
                <a:ea typeface="宋体" charset="0"/>
              </a:rPr>
              <a:t>HRegionServers</a:t>
            </a:r>
            <a:r>
              <a:rPr lang="en-US" sz="2000" dirty="0" smtClean="0">
                <a:latin typeface="Arial" charset="0"/>
                <a:ea typeface="宋体" charset="0"/>
              </a:rPr>
              <a:t> register themselves with </a:t>
            </a:r>
            <a:r>
              <a:rPr lang="en-US" sz="2000" dirty="0" err="1" smtClean="0">
                <a:latin typeface="Arial" charset="0"/>
                <a:ea typeface="宋体" charset="0"/>
              </a:rPr>
              <a:t>ZooKeeper</a:t>
            </a:r>
            <a:endParaRPr lang="en-US" sz="2000" dirty="0"/>
          </a:p>
        </p:txBody>
      </p:sp>
      <p:sp>
        <p:nvSpPr>
          <p:cNvPr id="4" name="Slide Number Placeholder 3"/>
          <p:cNvSpPr>
            <a:spLocks noGrp="1"/>
          </p:cNvSpPr>
          <p:nvPr>
            <p:ph type="sldNum" sz="quarter" idx="12"/>
          </p:nvPr>
        </p:nvSpPr>
        <p:spPr/>
        <p:txBody>
          <a:bodyPr/>
          <a:lstStyle/>
          <a:p>
            <a:fld id="{EBFB1032-EA64-7144-B003-9BCC9D94B503}" type="slidenum">
              <a:rPr lang="en-US" smtClean="0"/>
              <a:pPr/>
              <a:t>47</a:t>
            </a:fld>
            <a:endParaRPr lang="en-US" dirty="0"/>
          </a:p>
        </p:txBody>
      </p:sp>
      <p:pic>
        <p:nvPicPr>
          <p:cNvPr id="5" name="Picture 4"/>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a:xfrm>
            <a:off x="4531572" y="1920559"/>
            <a:ext cx="3810000" cy="4144962"/>
          </a:xfrm>
          <a:prstGeom prst="rect">
            <a:avLst/>
          </a:prstGeom>
          <a:noFill/>
          <a:ln>
            <a:solidFill>
              <a:schemeClr val="tx1"/>
            </a:solidFill>
          </a:ln>
        </p:spPr>
      </p:pic>
    </p:spTree>
    <p:extLst>
      <p:ext uri="{BB962C8B-B14F-4D97-AF65-F5344CB8AC3E}">
        <p14:creationId xmlns:p14="http://schemas.microsoft.com/office/powerpoint/2010/main" xmlns="" val="1161792068"/>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 Table</a:t>
            </a:r>
            <a:endParaRPr lang="en-US" dirty="0"/>
          </a:p>
        </p:txBody>
      </p:sp>
      <p:sp>
        <p:nvSpPr>
          <p:cNvPr id="3" name="Content Placeholder 2"/>
          <p:cNvSpPr>
            <a:spLocks noGrp="1"/>
          </p:cNvSpPr>
          <p:nvPr>
            <p:ph idx="1"/>
          </p:nvPr>
        </p:nvSpPr>
        <p:spPr>
          <a:xfrm>
            <a:off x="660895" y="1878904"/>
            <a:ext cx="7995533" cy="4186617"/>
          </a:xfrm>
          <a:solidFill>
            <a:srgbClr val="FFFFE9"/>
          </a:solidFill>
          <a:ln>
            <a:solidFill>
              <a:schemeClr val="tx1"/>
            </a:solidFill>
          </a:ln>
        </p:spPr>
        <p:txBody>
          <a:bodyPr>
            <a:normAutofit lnSpcReduction="10000"/>
          </a:bodyPr>
          <a:lstStyle/>
          <a:p>
            <a:pPr>
              <a:lnSpc>
                <a:spcPct val="80000"/>
              </a:lnSpc>
              <a:buFont typeface="Wingdings" charset="0"/>
              <a:buNone/>
            </a:pPr>
            <a:r>
              <a:rPr lang="en-US" altLang="zh-CN" dirty="0" err="1">
                <a:solidFill>
                  <a:srgbClr val="FF6600"/>
                </a:solidFill>
              </a:rPr>
              <a:t>HBaseAdmin</a:t>
            </a:r>
            <a:r>
              <a:rPr lang="en-US" altLang="zh-CN" dirty="0"/>
              <a:t> </a:t>
            </a:r>
            <a:r>
              <a:rPr lang="en-US" altLang="zh-CN" u="sng" dirty="0"/>
              <a:t>admin</a:t>
            </a:r>
            <a:r>
              <a:rPr lang="en-US" altLang="zh-CN" dirty="0"/>
              <a:t>= new </a:t>
            </a:r>
            <a:r>
              <a:rPr lang="en-US" altLang="zh-CN" dirty="0" err="1"/>
              <a:t>HBaseAdmin</a:t>
            </a:r>
            <a:r>
              <a:rPr lang="en-US" altLang="zh-CN" dirty="0"/>
              <a:t>(</a:t>
            </a:r>
            <a:r>
              <a:rPr lang="en-US" altLang="zh-CN" u="sng" dirty="0" err="1"/>
              <a:t>config</a:t>
            </a:r>
            <a:r>
              <a:rPr lang="en-US" altLang="zh-CN" dirty="0"/>
              <a:t>);</a:t>
            </a:r>
          </a:p>
          <a:p>
            <a:pPr>
              <a:lnSpc>
                <a:spcPct val="80000"/>
              </a:lnSpc>
              <a:buFont typeface="Wingdings" charset="0"/>
              <a:buNone/>
            </a:pPr>
            <a:r>
              <a:rPr lang="en-US" altLang="zh-CN" dirty="0" err="1">
                <a:solidFill>
                  <a:srgbClr val="FF6600"/>
                </a:solidFill>
              </a:rPr>
              <a:t>HColumnDescriptor</a:t>
            </a:r>
            <a:r>
              <a:rPr lang="en-US" altLang="zh-CN" dirty="0"/>
              <a:t> []column;</a:t>
            </a:r>
          </a:p>
          <a:p>
            <a:pPr>
              <a:lnSpc>
                <a:spcPct val="80000"/>
              </a:lnSpc>
              <a:buFont typeface="Wingdings" charset="0"/>
              <a:buNone/>
            </a:pPr>
            <a:r>
              <a:rPr lang="en-US" altLang="zh-CN" dirty="0"/>
              <a:t>column= new </a:t>
            </a:r>
            <a:r>
              <a:rPr lang="en-US" altLang="zh-CN" dirty="0" err="1"/>
              <a:t>HColumnDescriptor</a:t>
            </a:r>
            <a:r>
              <a:rPr lang="en-US" altLang="zh-CN" dirty="0"/>
              <a:t>[2];</a:t>
            </a:r>
          </a:p>
          <a:p>
            <a:pPr>
              <a:lnSpc>
                <a:spcPct val="80000"/>
              </a:lnSpc>
              <a:buFont typeface="Wingdings" charset="0"/>
              <a:buNone/>
            </a:pPr>
            <a:r>
              <a:rPr lang="en-US" altLang="zh-CN" dirty="0"/>
              <a:t>column[0]=new </a:t>
            </a:r>
            <a:r>
              <a:rPr lang="en-US" altLang="zh-CN" dirty="0" err="1"/>
              <a:t>HColumnDescriptor</a:t>
            </a:r>
            <a:r>
              <a:rPr lang="en-US" altLang="zh-CN" dirty="0"/>
              <a:t>("columnFamily1:");</a:t>
            </a:r>
          </a:p>
          <a:p>
            <a:pPr>
              <a:lnSpc>
                <a:spcPct val="80000"/>
              </a:lnSpc>
              <a:buFont typeface="Wingdings" charset="0"/>
              <a:buNone/>
            </a:pPr>
            <a:r>
              <a:rPr lang="en-US" altLang="zh-CN" dirty="0"/>
              <a:t>column[1]=new </a:t>
            </a:r>
            <a:r>
              <a:rPr lang="en-US" altLang="zh-CN" dirty="0" err="1"/>
              <a:t>HColumnDescriptor</a:t>
            </a:r>
            <a:r>
              <a:rPr lang="en-US" altLang="zh-CN" dirty="0"/>
              <a:t>("columnFamily2:");</a:t>
            </a:r>
          </a:p>
          <a:p>
            <a:pPr>
              <a:lnSpc>
                <a:spcPct val="80000"/>
              </a:lnSpc>
              <a:buFont typeface="Wingdings" charset="0"/>
              <a:buNone/>
            </a:pPr>
            <a:r>
              <a:rPr lang="en-US" altLang="zh-CN" sz="2100" dirty="0" err="1">
                <a:solidFill>
                  <a:srgbClr val="FF6600"/>
                </a:solidFill>
              </a:rPr>
              <a:t>HTableDescriptor</a:t>
            </a:r>
            <a:r>
              <a:rPr lang="en-US" altLang="zh-CN" sz="2100" dirty="0"/>
              <a:t> </a:t>
            </a:r>
            <a:r>
              <a:rPr lang="en-US" altLang="zh-CN" sz="2100" u="sng" dirty="0" err="1"/>
              <a:t>desc</a:t>
            </a:r>
            <a:r>
              <a:rPr lang="en-US" altLang="zh-CN" sz="2100" dirty="0"/>
              <a:t>= new </a:t>
            </a:r>
            <a:r>
              <a:rPr lang="en-US" altLang="zh-CN" sz="2100" dirty="0" err="1"/>
              <a:t>HTableDescriptor</a:t>
            </a:r>
            <a:r>
              <a:rPr lang="en-US" altLang="zh-CN" sz="2100" dirty="0"/>
              <a:t>(</a:t>
            </a:r>
            <a:r>
              <a:rPr lang="en-US" altLang="zh-CN" sz="2100" dirty="0" err="1"/>
              <a:t>Bytes.toBytes</a:t>
            </a:r>
            <a:r>
              <a:rPr lang="en-US" altLang="zh-CN" sz="2100" dirty="0"/>
              <a:t>("</a:t>
            </a:r>
            <a:r>
              <a:rPr lang="en-US" altLang="zh-CN" sz="2100" dirty="0" err="1"/>
              <a:t>MyTable</a:t>
            </a:r>
            <a:r>
              <a:rPr lang="en-US" altLang="zh-CN" sz="2100" dirty="0"/>
              <a:t>"));</a:t>
            </a:r>
          </a:p>
          <a:p>
            <a:pPr>
              <a:lnSpc>
                <a:spcPct val="80000"/>
              </a:lnSpc>
              <a:buFont typeface="Wingdings" charset="0"/>
              <a:buNone/>
            </a:pPr>
            <a:r>
              <a:rPr lang="en-US" altLang="zh-CN" u="sng" dirty="0" err="1"/>
              <a:t>desc</a:t>
            </a:r>
            <a:r>
              <a:rPr lang="en-US" altLang="zh-CN" dirty="0" err="1"/>
              <a:t>.addFamily</a:t>
            </a:r>
            <a:r>
              <a:rPr lang="en-US" altLang="zh-CN" dirty="0"/>
              <a:t>(column[0]);</a:t>
            </a:r>
          </a:p>
          <a:p>
            <a:pPr>
              <a:lnSpc>
                <a:spcPct val="80000"/>
              </a:lnSpc>
              <a:buFont typeface="Wingdings" charset="0"/>
              <a:buNone/>
            </a:pPr>
            <a:r>
              <a:rPr lang="en-US" altLang="zh-CN" u="sng" dirty="0" err="1">
                <a:solidFill>
                  <a:schemeClr val="tx1"/>
                </a:solidFill>
              </a:rPr>
              <a:t>desc</a:t>
            </a:r>
            <a:r>
              <a:rPr lang="en-US" altLang="zh-CN" dirty="0" err="1">
                <a:solidFill>
                  <a:schemeClr val="tx1"/>
                </a:solidFill>
              </a:rPr>
              <a:t>.addFamily</a:t>
            </a:r>
            <a:r>
              <a:rPr lang="en-US" altLang="zh-CN" dirty="0"/>
              <a:t>(column[1]);</a:t>
            </a:r>
          </a:p>
          <a:p>
            <a:pPr>
              <a:lnSpc>
                <a:spcPct val="80000"/>
              </a:lnSpc>
              <a:buFont typeface="Wingdings" charset="0"/>
              <a:buNone/>
            </a:pPr>
            <a:r>
              <a:rPr lang="en-US" altLang="zh-CN" u="sng" dirty="0" err="1"/>
              <a:t>admin</a:t>
            </a:r>
            <a:r>
              <a:rPr lang="en-US" altLang="zh-CN" dirty="0" err="1"/>
              <a:t>.createTable</a:t>
            </a:r>
            <a:r>
              <a:rPr lang="en-US" altLang="zh-CN" dirty="0"/>
              <a:t>(</a:t>
            </a:r>
            <a:r>
              <a:rPr lang="en-US" altLang="zh-CN" u="sng" dirty="0" err="1"/>
              <a:t>desc</a:t>
            </a:r>
            <a:r>
              <a:rPr lang="en-US" altLang="zh-CN" dirty="0"/>
              <a:t>);</a:t>
            </a:r>
          </a:p>
          <a:p>
            <a:endParaRPr lang="en-US" dirty="0"/>
          </a:p>
        </p:txBody>
      </p:sp>
      <p:sp>
        <p:nvSpPr>
          <p:cNvPr id="4" name="Slide Number Placeholder 3"/>
          <p:cNvSpPr>
            <a:spLocks noGrp="1"/>
          </p:cNvSpPr>
          <p:nvPr>
            <p:ph type="sldNum" sz="quarter" idx="12"/>
          </p:nvPr>
        </p:nvSpPr>
        <p:spPr/>
        <p:txBody>
          <a:bodyPr/>
          <a:lstStyle/>
          <a:p>
            <a:fld id="{EBFB1032-EA64-7144-B003-9BCC9D94B503}" type="slidenum">
              <a:rPr lang="en-US" smtClean="0"/>
              <a:pPr/>
              <a:t>48</a:t>
            </a:fld>
            <a:endParaRPr lang="en-US" dirty="0"/>
          </a:p>
        </p:txBody>
      </p:sp>
    </p:spTree>
    <p:extLst>
      <p:ext uri="{BB962C8B-B14F-4D97-AF65-F5344CB8AC3E}">
        <p14:creationId xmlns:p14="http://schemas.microsoft.com/office/powerpoint/2010/main" xmlns="" val="1568309270"/>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Operations On Regions: </a:t>
            </a:r>
            <a:r>
              <a:rPr lang="en-US" b="1" dirty="0" smtClean="0">
                <a:solidFill>
                  <a:srgbClr val="FF0000"/>
                </a:solidFill>
              </a:rPr>
              <a:t>Get()</a:t>
            </a:r>
            <a:endParaRPr lang="en-US" b="1" dirty="0">
              <a:solidFill>
                <a:srgbClr val="FF0000"/>
              </a:solidFill>
            </a:endParaRPr>
          </a:p>
        </p:txBody>
      </p:sp>
      <p:sp>
        <p:nvSpPr>
          <p:cNvPr id="3" name="Content Placeholder 2"/>
          <p:cNvSpPr>
            <a:spLocks noGrp="1"/>
          </p:cNvSpPr>
          <p:nvPr>
            <p:ph idx="1"/>
          </p:nvPr>
        </p:nvSpPr>
        <p:spPr>
          <a:xfrm>
            <a:off x="557226" y="1840031"/>
            <a:ext cx="7688250" cy="984804"/>
          </a:xfrm>
        </p:spPr>
        <p:txBody>
          <a:bodyPr>
            <a:normAutofit/>
          </a:bodyPr>
          <a:lstStyle/>
          <a:p>
            <a:r>
              <a:rPr lang="en-US" sz="2000" dirty="0" smtClean="0"/>
              <a:t>Given a key </a:t>
            </a:r>
            <a:r>
              <a:rPr lang="en-US" sz="2000" dirty="0" smtClean="0">
                <a:sym typeface="Wingdings"/>
              </a:rPr>
              <a:t> return corresponding record</a:t>
            </a:r>
          </a:p>
          <a:p>
            <a:r>
              <a:rPr lang="en-US" sz="2000" dirty="0" smtClean="0">
                <a:sym typeface="Wingdings"/>
              </a:rPr>
              <a:t>For each value return the highest version</a:t>
            </a:r>
            <a:endParaRPr lang="en-US" sz="2000" dirty="0" smtClean="0"/>
          </a:p>
        </p:txBody>
      </p:sp>
      <p:sp>
        <p:nvSpPr>
          <p:cNvPr id="4" name="Slide Number Placeholder 3"/>
          <p:cNvSpPr>
            <a:spLocks noGrp="1"/>
          </p:cNvSpPr>
          <p:nvPr>
            <p:ph type="sldNum" sz="quarter" idx="12"/>
          </p:nvPr>
        </p:nvSpPr>
        <p:spPr/>
        <p:txBody>
          <a:bodyPr/>
          <a:lstStyle/>
          <a:p>
            <a:fld id="{EBFB1032-EA64-7144-B003-9BCC9D94B503}" type="slidenum">
              <a:rPr lang="en-US" smtClean="0"/>
              <a:pPr/>
              <a:t>49</a:t>
            </a:fld>
            <a:endParaRPr lang="en-US" dirty="0"/>
          </a:p>
        </p:txBody>
      </p:sp>
      <p:pic>
        <p:nvPicPr>
          <p:cNvPr id="5" name="Picture 4" descr="Screen shot 2013-02-15 at 1.34.26 AM.png"/>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272134" y="2824835"/>
            <a:ext cx="8280624" cy="797203"/>
          </a:xfrm>
          <a:prstGeom prst="rect">
            <a:avLst/>
          </a:prstGeom>
        </p:spPr>
      </p:pic>
      <p:pic>
        <p:nvPicPr>
          <p:cNvPr id="6" name="Picture 5" descr="Screen shot 2013-02-15 at 1.35.37 AM.png"/>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272134" y="4550283"/>
            <a:ext cx="8552758" cy="1006642"/>
          </a:xfrm>
          <a:prstGeom prst="rect">
            <a:avLst/>
          </a:prstGeom>
        </p:spPr>
      </p:pic>
      <p:sp>
        <p:nvSpPr>
          <p:cNvPr id="7" name="Content Placeholder 2"/>
          <p:cNvSpPr txBox="1">
            <a:spLocks/>
          </p:cNvSpPr>
          <p:nvPr/>
        </p:nvSpPr>
        <p:spPr>
          <a:xfrm>
            <a:off x="272134" y="4055841"/>
            <a:ext cx="7688250" cy="494442"/>
          </a:xfrm>
          <a:prstGeom prst="rect">
            <a:avLst/>
          </a:prstGeom>
        </p:spPr>
        <p:txBody>
          <a:bodyPr vert="horz" lIns="91440" tIns="45720" rIns="91440" bIns="45720" rtlCol="0">
            <a:normAutofit/>
          </a:bodyPr>
          <a:lstStyle>
            <a:lvl1pPr marL="342900" indent="-342900" algn="l" defTabSz="914400" rtl="0" eaLnBrk="1" latinLnBrk="0" hangingPunct="1">
              <a:spcBef>
                <a:spcPts val="2000"/>
              </a:spcBef>
              <a:buClr>
                <a:schemeClr val="tx1">
                  <a:lumMod val="75000"/>
                  <a:lumOff val="25000"/>
                </a:schemeClr>
              </a:buClr>
              <a:buFont typeface="Arial" pitchFamily="34" charset="0"/>
              <a:buChar char="•"/>
              <a:defRPr sz="2400" kern="1200">
                <a:solidFill>
                  <a:schemeClr val="tx1">
                    <a:lumMod val="75000"/>
                    <a:lumOff val="25000"/>
                  </a:schemeClr>
                </a:solidFill>
                <a:latin typeface="+mn-lt"/>
                <a:ea typeface="+mn-ea"/>
                <a:cs typeface="+mn-cs"/>
              </a:defRPr>
            </a:lvl1pPr>
            <a:lvl2pPr marL="579438" indent="-228600" algn="l" defTabSz="914400" rtl="0" eaLnBrk="1" latinLnBrk="0" hangingPunct="1">
              <a:spcBef>
                <a:spcPts val="600"/>
              </a:spcBef>
              <a:buClr>
                <a:schemeClr val="bg2">
                  <a:lumMod val="60000"/>
                  <a:lumOff val="40000"/>
                </a:schemeClr>
              </a:buClr>
              <a:buFont typeface="Arial" pitchFamily="34" charset="0"/>
              <a:buChar char="•"/>
              <a:defRPr sz="2200" kern="1200">
                <a:solidFill>
                  <a:schemeClr val="tx1">
                    <a:lumMod val="75000"/>
                    <a:lumOff val="25000"/>
                  </a:schemeClr>
                </a:solidFill>
                <a:latin typeface="+mn-lt"/>
                <a:ea typeface="+mn-ea"/>
                <a:cs typeface="+mn-cs"/>
              </a:defRPr>
            </a:lvl2pPr>
            <a:lvl3pPr marL="808038" indent="-228600" algn="l" defTabSz="914400" rtl="0" eaLnBrk="1" latinLnBrk="0" hangingPunct="1">
              <a:spcBef>
                <a:spcPts val="600"/>
              </a:spcBef>
              <a:buClr>
                <a:schemeClr val="tx1">
                  <a:lumMod val="75000"/>
                  <a:lumOff val="25000"/>
                </a:schemeClr>
              </a:buClr>
              <a:buFont typeface="Arial" pitchFamily="34" charset="0"/>
              <a:buChar char="•"/>
              <a:defRPr sz="2000" kern="1200">
                <a:solidFill>
                  <a:schemeClr val="tx1">
                    <a:lumMod val="75000"/>
                    <a:lumOff val="25000"/>
                  </a:schemeClr>
                </a:solidFill>
                <a:latin typeface="+mn-lt"/>
                <a:ea typeface="+mn-ea"/>
                <a:cs typeface="+mn-cs"/>
              </a:defRPr>
            </a:lvl3pPr>
            <a:lvl4pPr marL="1036638" indent="-228600" algn="l" defTabSz="914400" rtl="0" eaLnBrk="1" latinLnBrk="0" hangingPunct="1">
              <a:spcBef>
                <a:spcPts val="600"/>
              </a:spcBef>
              <a:buClr>
                <a:schemeClr val="bg2">
                  <a:lumMod val="60000"/>
                  <a:lumOff val="40000"/>
                </a:schemeClr>
              </a:buClr>
              <a:buFont typeface="Arial" pitchFamily="34" charset="0"/>
              <a:buChar char="•"/>
              <a:defRPr sz="1800" kern="1200">
                <a:solidFill>
                  <a:schemeClr val="tx1">
                    <a:lumMod val="75000"/>
                    <a:lumOff val="25000"/>
                  </a:schemeClr>
                </a:solidFill>
                <a:latin typeface="+mn-lt"/>
                <a:ea typeface="+mn-ea"/>
                <a:cs typeface="+mn-cs"/>
              </a:defRPr>
            </a:lvl4pPr>
            <a:lvl5pPr marL="1265238" indent="-228600" algn="l" defTabSz="914400" rtl="0" eaLnBrk="1" latinLnBrk="0" hangingPunct="1">
              <a:spcBef>
                <a:spcPts val="600"/>
              </a:spcBef>
              <a:buClr>
                <a:schemeClr val="tx1">
                  <a:lumMod val="75000"/>
                  <a:lumOff val="25000"/>
                </a:schemeClr>
              </a:buClr>
              <a:buFont typeface="Arial" pitchFamily="34" charset="0"/>
              <a:buChar char="•"/>
              <a:defRPr sz="1800" kern="1200">
                <a:solidFill>
                  <a:schemeClr val="tx1">
                    <a:lumMod val="75000"/>
                    <a:lumOff val="25000"/>
                  </a:schemeClr>
                </a:solidFill>
                <a:latin typeface="+mn-lt"/>
                <a:ea typeface="+mn-ea"/>
                <a:cs typeface="+mn-cs"/>
              </a:defRPr>
            </a:lvl5pPr>
            <a:lvl6pPr marL="1485900" indent="-228600" algn="l" defTabSz="914400" rtl="0" eaLnBrk="1" latinLnBrk="0" hangingPunct="1">
              <a:spcBef>
                <a:spcPct val="20000"/>
              </a:spcBef>
              <a:buClr>
                <a:schemeClr val="bg2">
                  <a:lumMod val="60000"/>
                  <a:lumOff val="40000"/>
                </a:schemeClr>
              </a:buClr>
              <a:buFont typeface="Arial" pitchFamily="34" charset="0"/>
              <a:buChar char="•"/>
              <a:defRPr lang="en-US" sz="1800" kern="1200" dirty="0" smtClean="0">
                <a:solidFill>
                  <a:schemeClr val="tx1">
                    <a:lumMod val="75000"/>
                    <a:lumOff val="25000"/>
                  </a:schemeClr>
                </a:solidFill>
                <a:latin typeface="+mn-lt"/>
                <a:ea typeface="+mn-ea"/>
                <a:cs typeface="+mn-cs"/>
              </a:defRPr>
            </a:lvl6pPr>
            <a:lvl7pPr marL="1712913" indent="-228600" algn="l" defTabSz="914400" rtl="0" eaLnBrk="1" latinLnBrk="0" hangingPunct="1">
              <a:spcBef>
                <a:spcPct val="20000"/>
              </a:spcBef>
              <a:buClr>
                <a:schemeClr val="tx1">
                  <a:lumMod val="75000"/>
                  <a:lumOff val="25000"/>
                </a:schemeClr>
              </a:buClr>
              <a:buFont typeface="Arial" pitchFamily="34" charset="0"/>
              <a:buChar char="•"/>
              <a:defRPr lang="en-US" sz="1800" kern="1200" dirty="0" smtClean="0">
                <a:solidFill>
                  <a:schemeClr val="tx1">
                    <a:lumMod val="75000"/>
                    <a:lumOff val="25000"/>
                  </a:schemeClr>
                </a:solidFill>
                <a:latin typeface="+mn-lt"/>
                <a:ea typeface="+mn-ea"/>
                <a:cs typeface="+mn-cs"/>
              </a:defRPr>
            </a:lvl7pPr>
            <a:lvl8pPr marL="1947863" indent="-228600" algn="l" defTabSz="914400" rtl="0" eaLnBrk="1" latinLnBrk="0" hangingPunct="1">
              <a:spcBef>
                <a:spcPct val="20000"/>
              </a:spcBef>
              <a:buClr>
                <a:schemeClr val="bg2">
                  <a:lumMod val="60000"/>
                  <a:lumOff val="40000"/>
                </a:schemeClr>
              </a:buClr>
              <a:buFont typeface="Arial" pitchFamily="34" charset="0"/>
              <a:buChar char="•"/>
              <a:defRPr lang="en-US" sz="1800" kern="1200" dirty="0" smtClean="0">
                <a:solidFill>
                  <a:schemeClr val="tx1">
                    <a:lumMod val="75000"/>
                    <a:lumOff val="25000"/>
                  </a:schemeClr>
                </a:solidFill>
                <a:latin typeface="+mn-lt"/>
                <a:ea typeface="+mn-ea"/>
                <a:cs typeface="+mn-cs"/>
              </a:defRPr>
            </a:lvl8pPr>
            <a:lvl9pPr marL="2174875" indent="-228600" algn="l" defTabSz="914400" rtl="0" eaLnBrk="1" latinLnBrk="0" hangingPunct="1">
              <a:spcBef>
                <a:spcPct val="20000"/>
              </a:spcBef>
              <a:buClr>
                <a:schemeClr val="tx1">
                  <a:lumMod val="75000"/>
                  <a:lumOff val="25000"/>
                </a:schemeClr>
              </a:buClr>
              <a:buFont typeface="Arial" pitchFamily="34" charset="0"/>
              <a:buChar char="•"/>
              <a:defRPr lang="en-US" sz="1800" kern="1200" dirty="0">
                <a:solidFill>
                  <a:schemeClr val="tx1">
                    <a:lumMod val="75000"/>
                    <a:lumOff val="25000"/>
                  </a:schemeClr>
                </a:solidFill>
                <a:latin typeface="+mn-lt"/>
                <a:ea typeface="+mn-ea"/>
                <a:cs typeface="+mn-cs"/>
              </a:defRPr>
            </a:lvl9pPr>
          </a:lstStyle>
          <a:p>
            <a:r>
              <a:rPr lang="en-US" sz="1900" dirty="0" smtClean="0">
                <a:solidFill>
                  <a:schemeClr val="tx1"/>
                </a:solidFill>
              </a:rPr>
              <a:t>Can control the number of versions you want</a:t>
            </a:r>
          </a:p>
        </p:txBody>
      </p:sp>
    </p:spTree>
    <p:extLst>
      <p:ext uri="{BB962C8B-B14F-4D97-AF65-F5344CB8AC3E}">
        <p14:creationId xmlns:p14="http://schemas.microsoft.com/office/powerpoint/2010/main" xmlns="" val="167669354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Number Placeholder 3"/>
          <p:cNvSpPr>
            <a:spLocks noGrp="1"/>
          </p:cNvSpPr>
          <p:nvPr>
            <p:ph type="sldNum" sz="quarter" idx="4294967295"/>
          </p:nvPr>
        </p:nvSpPr>
        <p:spPr bwMode="auto">
          <a:xfrm>
            <a:off x="8877300" y="6399213"/>
            <a:ext cx="266700" cy="279400"/>
          </a:xfrm>
          <a:prstGeom prst="rect">
            <a:avLst/>
          </a:prstGeom>
          <a:noFill/>
          <a:ln>
            <a:miter lim="800000"/>
            <a:headEnd/>
            <a:tailEnd/>
          </a:ln>
        </p:spPr>
        <p:txBody>
          <a:bodyPr/>
          <a:lstStyle/>
          <a:p>
            <a:fld id="{F7A882B5-0C14-4489-90C8-6BF4A31886B8}" type="slidenum">
              <a:rPr lang="en-US"/>
              <a:pPr/>
              <a:t>5</a:t>
            </a:fld>
            <a:endParaRPr lang="en-US"/>
          </a:p>
        </p:txBody>
      </p:sp>
      <p:pic>
        <p:nvPicPr>
          <p:cNvPr id="17411" name="Picture 4" descr="salesOrderHeader.jpg"/>
          <p:cNvPicPr>
            <a:picLocks noChangeAspect="1"/>
          </p:cNvPicPr>
          <p:nvPr/>
        </p:nvPicPr>
        <p:blipFill>
          <a:blip r:embed="rId2"/>
          <a:srcRect/>
          <a:stretch>
            <a:fillRect/>
          </a:stretch>
        </p:blipFill>
        <p:spPr bwMode="auto">
          <a:xfrm>
            <a:off x="2362200" y="533400"/>
            <a:ext cx="4660900" cy="5638800"/>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968" y="244158"/>
            <a:ext cx="8449089" cy="1339850"/>
          </a:xfrm>
        </p:spPr>
        <p:txBody>
          <a:bodyPr>
            <a:normAutofit/>
          </a:bodyPr>
          <a:lstStyle/>
          <a:p>
            <a:r>
              <a:rPr lang="en-US" dirty="0"/>
              <a:t>Operations On Regions: </a:t>
            </a:r>
            <a:r>
              <a:rPr lang="en-US" b="1" dirty="0" smtClean="0">
                <a:solidFill>
                  <a:srgbClr val="FF0000"/>
                </a:solidFill>
              </a:rPr>
              <a:t>Scan(</a:t>
            </a:r>
            <a:r>
              <a:rPr lang="en-US" b="1" dirty="0">
                <a:solidFill>
                  <a:srgbClr val="FF0000"/>
                </a:solidFill>
              </a:rPr>
              <a:t>)</a:t>
            </a:r>
          </a:p>
        </p:txBody>
      </p:sp>
      <p:sp>
        <p:nvSpPr>
          <p:cNvPr id="4" name="Slide Number Placeholder 3"/>
          <p:cNvSpPr>
            <a:spLocks noGrp="1"/>
          </p:cNvSpPr>
          <p:nvPr>
            <p:ph type="sldNum" sz="quarter" idx="12"/>
          </p:nvPr>
        </p:nvSpPr>
        <p:spPr/>
        <p:txBody>
          <a:bodyPr/>
          <a:lstStyle/>
          <a:p>
            <a:fld id="{EBFB1032-EA64-7144-B003-9BCC9D94B503}" type="slidenum">
              <a:rPr lang="en-US" smtClean="0"/>
              <a:pPr/>
              <a:t>50</a:t>
            </a:fld>
            <a:endParaRPr lang="en-US" dirty="0"/>
          </a:p>
        </p:txBody>
      </p:sp>
      <p:pic>
        <p:nvPicPr>
          <p:cNvPr id="5" name="Picture 4" descr="Screen shot 2013-02-15 at 1.40.14 AM.png"/>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323968" y="2485228"/>
            <a:ext cx="8506357" cy="2827535"/>
          </a:xfrm>
          <a:prstGeom prst="rect">
            <a:avLst/>
          </a:prstGeom>
        </p:spPr>
      </p:pic>
    </p:spTree>
    <p:extLst>
      <p:ext uri="{BB962C8B-B14F-4D97-AF65-F5344CB8AC3E}">
        <p14:creationId xmlns:p14="http://schemas.microsoft.com/office/powerpoint/2010/main" xmlns="" val="1569276063"/>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a:xfrm>
            <a:off x="609600" y="244158"/>
            <a:ext cx="2754247" cy="1339850"/>
          </a:xfrm>
        </p:spPr>
        <p:txBody>
          <a:bodyPr/>
          <a:lstStyle/>
          <a:p>
            <a:r>
              <a:rPr lang="en-US" altLang="zh-CN" b="1" dirty="0" smtClean="0">
                <a:solidFill>
                  <a:srgbClr val="FF0000"/>
                </a:solidFill>
              </a:rPr>
              <a:t>Get()</a:t>
            </a:r>
            <a:endParaRPr lang="en-US" altLang="zh-CN" b="1" dirty="0">
              <a:solidFill>
                <a:srgbClr val="FF0000"/>
              </a:solidFill>
            </a:endParaRPr>
          </a:p>
        </p:txBody>
      </p:sp>
      <p:graphicFrame>
        <p:nvGraphicFramePr>
          <p:cNvPr id="54389" name="Group 117"/>
          <p:cNvGraphicFramePr>
            <a:graphicFrameLocks noGrp="1"/>
          </p:cNvGraphicFramePr>
          <p:nvPr>
            <p:ph sz="half" idx="1"/>
            <p:extLst>
              <p:ext uri="{D42A27DB-BD31-4B8C-83A1-F6EECF244321}">
                <p14:modId xmlns:p14="http://schemas.microsoft.com/office/powerpoint/2010/main" xmlns="" val="3520602601"/>
              </p:ext>
            </p:extLst>
          </p:nvPr>
        </p:nvGraphicFramePr>
        <p:xfrm>
          <a:off x="457200" y="1600200"/>
          <a:ext cx="8077200" cy="4530728"/>
        </p:xfrm>
        <a:graphic>
          <a:graphicData uri="http://schemas.openxmlformats.org/drawingml/2006/table">
            <a:tbl>
              <a:tblPr/>
              <a:tblGrid>
                <a:gridCol w="2079625"/>
                <a:gridCol w="1390650"/>
                <a:gridCol w="2779713"/>
                <a:gridCol w="1827212"/>
              </a:tblGrid>
              <a:tr h="919163">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a:ln>
                            <a:noFill/>
                          </a:ln>
                          <a:solidFill>
                            <a:schemeClr val="tx1"/>
                          </a:solidFill>
                          <a:effectLst/>
                          <a:latin typeface="Times New Roman" charset="0"/>
                          <a:ea typeface="宋体" charset="0"/>
                          <a:cs typeface="Times New Roman" charset="0"/>
                        </a:rPr>
                        <a:t>Row key</a:t>
                      </a:r>
                      <a:endParaRPr kumimoji="0" lang="en-US" altLang="zh-CN" sz="1600" b="0" i="0" u="none" strike="noStrike" cap="none" normalizeH="0" baseline="0">
                        <a:ln>
                          <a:noFill/>
                        </a:ln>
                        <a:solidFill>
                          <a:schemeClr val="tx1"/>
                        </a:solidFill>
                        <a:effectLst/>
                        <a:latin typeface="Arial" charset="0"/>
                        <a:ea typeface="宋体" charset="0"/>
                        <a:cs typeface="宋体"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blipFill dpi="0" rotWithShape="0">
                      <a:blip r:embed="rId2"/>
                      <a:srcRect/>
                      <a:tile tx="0" ty="0" sx="100000" sy="100000" flip="none" algn="tl"/>
                    </a:blip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a:ln>
                            <a:noFill/>
                          </a:ln>
                          <a:solidFill>
                            <a:schemeClr val="tx1"/>
                          </a:solidFill>
                          <a:effectLst/>
                          <a:latin typeface="Times New Roman" charset="0"/>
                          <a:ea typeface="宋体" charset="0"/>
                          <a:cs typeface="Times New Roman" charset="0"/>
                        </a:rPr>
                        <a:t>Time</a:t>
                      </a:r>
                    </a:p>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a:ln>
                            <a:noFill/>
                          </a:ln>
                          <a:solidFill>
                            <a:schemeClr val="tx1"/>
                          </a:solidFill>
                          <a:effectLst/>
                          <a:latin typeface="Times New Roman" charset="0"/>
                          <a:ea typeface="宋体" charset="0"/>
                          <a:cs typeface="Times New Roman" charset="0"/>
                        </a:rPr>
                        <a:t>Stamp</a:t>
                      </a:r>
                      <a:endParaRPr kumimoji="0" lang="en-US" altLang="zh-CN" sz="1600" b="0" i="0" u="none" strike="noStrike" cap="none" normalizeH="0" baseline="0">
                        <a:ln>
                          <a:noFill/>
                        </a:ln>
                        <a:solidFill>
                          <a:schemeClr val="tx1"/>
                        </a:solidFill>
                        <a:effectLst/>
                        <a:latin typeface="Arial" charset="0"/>
                        <a:ea typeface="宋体" charset="0"/>
                        <a:cs typeface="宋体"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blipFill dpi="0" rotWithShape="0">
                      <a:blip r:embed="rId2"/>
                      <a:srcRect/>
                      <a:tile tx="0" ty="0" sx="100000" sy="100000" flip="none" algn="tl"/>
                    </a:blipFill>
                  </a:tcPr>
                </a:tc>
                <a:tc gridSpan="2">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a:ln>
                            <a:noFill/>
                          </a:ln>
                          <a:solidFill>
                            <a:schemeClr val="tx1"/>
                          </a:solidFill>
                          <a:effectLst/>
                          <a:latin typeface="Times New Roman" charset="0"/>
                          <a:ea typeface="宋体" charset="0"/>
                          <a:cs typeface="Times New Roman" charset="0"/>
                        </a:rPr>
                        <a:t>Column</a:t>
                      </a:r>
                      <a:r>
                        <a:rPr kumimoji="0" lang="en-US" altLang="zh-CN" sz="1600" b="0" i="0" u="none" strike="noStrike" cap="none" normalizeH="0" baseline="0">
                          <a:ln>
                            <a:noFill/>
                          </a:ln>
                          <a:solidFill>
                            <a:schemeClr val="tx1"/>
                          </a:solidFill>
                          <a:effectLst/>
                          <a:latin typeface="Times New Roman" charset="0"/>
                          <a:ea typeface="宋体" charset="0"/>
                          <a:cs typeface="Times New Roman" charset="0"/>
                        </a:rPr>
                        <a:t> </a:t>
                      </a:r>
                      <a:r>
                        <a:rPr kumimoji="0" lang="zh-CN" altLang="en-US" sz="1600" b="0" i="0" u="none" strike="noStrike" cap="none" normalizeH="0" baseline="0">
                          <a:ln>
                            <a:noFill/>
                          </a:ln>
                          <a:solidFill>
                            <a:schemeClr val="tx1"/>
                          </a:solidFill>
                          <a:effectLst/>
                          <a:latin typeface="Arial"/>
                          <a:ea typeface="宋体" charset="0"/>
                          <a:cs typeface="Times New Roman" charset="0"/>
                        </a:rPr>
                        <a:t>“</a:t>
                      </a:r>
                      <a:r>
                        <a:rPr kumimoji="0" lang="en-US" altLang="zh-CN" sz="1600" b="0" i="0" u="none" strike="noStrike" cap="none" normalizeH="0" baseline="0">
                          <a:ln>
                            <a:noFill/>
                          </a:ln>
                          <a:solidFill>
                            <a:schemeClr val="tx1"/>
                          </a:solidFill>
                          <a:effectLst/>
                          <a:latin typeface="Times New Roman" charset="0"/>
                          <a:ea typeface="宋体" charset="0"/>
                          <a:cs typeface="Times New Roman" charset="0"/>
                        </a:rPr>
                        <a:t>anchor:</a:t>
                      </a:r>
                      <a:r>
                        <a:rPr kumimoji="0" lang="zh-CN" altLang="en-US" sz="1600" b="0" i="0" u="none" strike="noStrike" cap="none" normalizeH="0" baseline="0">
                          <a:ln>
                            <a:noFill/>
                          </a:ln>
                          <a:solidFill>
                            <a:schemeClr val="tx1"/>
                          </a:solidFill>
                          <a:effectLst/>
                          <a:latin typeface="Arial"/>
                          <a:ea typeface="宋体" charset="0"/>
                          <a:cs typeface="Times New Roman" charset="0"/>
                        </a:rPr>
                        <a:t>”</a:t>
                      </a:r>
                      <a:endParaRPr kumimoji="0" lang="en-US" altLang="zh-CN" sz="1600" b="0" i="0" u="none" strike="noStrike" cap="none" normalizeH="0" baseline="0">
                        <a:ln>
                          <a:noFill/>
                        </a:ln>
                        <a:solidFill>
                          <a:schemeClr val="tx1"/>
                        </a:solidFill>
                        <a:effectLst/>
                        <a:latin typeface="Arial" charset="0"/>
                        <a:ea typeface="宋体" charset="0"/>
                        <a:cs typeface="宋体"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blipFill dpi="0" rotWithShape="0">
                      <a:blip r:embed="rId2"/>
                      <a:srcRect/>
                      <a:tile tx="0" ty="0" sx="100000" sy="100000" flip="none" algn="tl"/>
                    </a:blipFill>
                  </a:tcPr>
                </a:tc>
                <a:tc hMerge="1">
                  <a:txBody>
                    <a:bodyPr/>
                    <a:lstStyle/>
                    <a:p>
                      <a:endParaRPr lang="en-US"/>
                    </a:p>
                  </a:txBody>
                  <a:tcPr/>
                </a:tc>
              </a:tr>
              <a:tr h="377825">
                <a:tc rowSpan="3">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a:ln>
                            <a:noFill/>
                          </a:ln>
                          <a:solidFill>
                            <a:schemeClr val="tx1"/>
                          </a:solidFill>
                          <a:effectLst/>
                          <a:latin typeface="Arial" charset="0"/>
                          <a:ea typeface="宋体" charset="0"/>
                          <a:cs typeface="宋体" charset="0"/>
                        </a:rPr>
                        <a:t>“</a:t>
                      </a:r>
                      <a:r>
                        <a:rPr kumimoji="0" lang="en-US" altLang="zh-CN" sz="1400" b="0" i="0" u="none" strike="noStrike" cap="none" normalizeH="0" baseline="0">
                          <a:ln>
                            <a:noFill/>
                          </a:ln>
                          <a:solidFill>
                            <a:schemeClr val="tx1"/>
                          </a:solidFill>
                          <a:effectLst/>
                          <a:latin typeface="Arial" charset="0"/>
                          <a:ea typeface="宋体" charset="0"/>
                          <a:cs typeface="宋体" charset="0"/>
                        </a:rPr>
                        <a:t>com.apache.www</a:t>
                      </a:r>
                      <a:r>
                        <a:rPr kumimoji="0" lang="zh-CN" altLang="en-US" sz="1400" b="0" i="0" u="none" strike="noStrike" cap="none" normalizeH="0" baseline="0">
                          <a:ln>
                            <a:noFill/>
                          </a:ln>
                          <a:solidFill>
                            <a:schemeClr val="tx1"/>
                          </a:solidFill>
                          <a:effectLst/>
                          <a:latin typeface="Arial" charset="0"/>
                          <a:ea typeface="宋体" charset="0"/>
                          <a:cs typeface="宋体" charset="0"/>
                        </a:rPr>
                        <a:t>”</a:t>
                      </a:r>
                      <a:endParaRPr kumimoji="0" lang="en-US" altLang="zh-CN" sz="1400" b="0" i="0" u="none" strike="noStrike" cap="none" normalizeH="0" baseline="0">
                        <a:ln>
                          <a:noFill/>
                        </a:ln>
                        <a:solidFill>
                          <a:schemeClr val="tx1"/>
                        </a:solidFill>
                        <a:effectLst/>
                        <a:latin typeface="Arial" charset="0"/>
                        <a:ea typeface="宋体" charset="0"/>
                        <a:cs typeface="宋体"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dpi="0" rotWithShape="0">
                      <a:blip r:embed="rId2"/>
                      <a:srcRect/>
                      <a:tile tx="0" ty="0" sx="100000" sy="100000" flip="none" algn="tl"/>
                    </a:blip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a:ln>
                            <a:noFill/>
                          </a:ln>
                          <a:solidFill>
                            <a:schemeClr val="tx1"/>
                          </a:solidFill>
                          <a:effectLst/>
                          <a:latin typeface="Times New Roman" charset="0"/>
                          <a:ea typeface="宋体" charset="0"/>
                          <a:cs typeface="宋体" charset="0"/>
                        </a:rPr>
                        <a:t>t12</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blipFill dpi="0" rotWithShape="0">
                      <a:blip r:embed="rId2"/>
                      <a:srcRect/>
                      <a:tile tx="0" ty="0" sx="100000" sy="100000" flip="none" algn="tl"/>
                    </a:blip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Arial" charset="0"/>
                        <a:ea typeface="宋体" charset="0"/>
                        <a:cs typeface="宋体"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blipFill dpi="0" rotWithShape="0">
                      <a:blip r:embed="rId2"/>
                      <a:srcRect/>
                      <a:tile tx="0" ty="0" sx="100000" sy="100000" flip="none" algn="tl"/>
                    </a:blip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Arial" charset="0"/>
                        <a:ea typeface="宋体" charset="0"/>
                        <a:cs typeface="宋体"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blipFill dpi="0" rotWithShape="0">
                      <a:blip r:embed="rId2"/>
                      <a:srcRect/>
                      <a:tile tx="0" ty="0" sx="100000" sy="100000" flip="none" algn="tl"/>
                    </a:blipFill>
                  </a:tcPr>
                </a:tc>
              </a:tr>
              <a:tr h="376238">
                <a:tc vMerge="1">
                  <a:txBody>
                    <a:bodyPr/>
                    <a:lstStyle/>
                    <a:p>
                      <a:endParaRPr lang="en-US"/>
                    </a:p>
                  </a:txBody>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a:ln>
                            <a:noFill/>
                          </a:ln>
                          <a:solidFill>
                            <a:schemeClr val="tx1"/>
                          </a:solidFill>
                          <a:effectLst/>
                          <a:latin typeface="Times New Roman" charset="0"/>
                          <a:ea typeface="宋体" charset="0"/>
                          <a:cs typeface="宋体" charset="0"/>
                        </a:rPr>
                        <a:t>t11</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blipFill dpi="0" rotWithShape="0">
                      <a:blip r:embed="rId2"/>
                      <a:srcRect/>
                      <a:tile tx="0" ty="0" sx="100000" sy="100000" flip="none" algn="tl"/>
                    </a:blip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Arial" charset="0"/>
                        <a:ea typeface="宋体" charset="0"/>
                        <a:cs typeface="宋体"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blipFill dpi="0" rotWithShape="0">
                      <a:blip r:embed="rId2"/>
                      <a:srcRect/>
                      <a:tile tx="0" ty="0" sx="100000" sy="100000" flip="none" algn="tl"/>
                    </a:blip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Arial" charset="0"/>
                        <a:ea typeface="宋体" charset="0"/>
                        <a:cs typeface="宋体"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blipFill dpi="0" rotWithShape="0">
                      <a:blip r:embed="rId2"/>
                      <a:srcRect/>
                      <a:tile tx="0" ty="0" sx="100000" sy="100000" flip="none" algn="tl"/>
                    </a:blipFill>
                  </a:tcPr>
                </a:tc>
              </a:tr>
              <a:tr h="576263">
                <a:tc vMerge="1">
                  <a:txBody>
                    <a:bodyPr/>
                    <a:lstStyle/>
                    <a:p>
                      <a:endParaRPr lang="en-US"/>
                    </a:p>
                  </a:txBody>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a:ln>
                            <a:noFill/>
                          </a:ln>
                          <a:solidFill>
                            <a:schemeClr val="tx1"/>
                          </a:solidFill>
                          <a:effectLst/>
                          <a:latin typeface="Times New Roman" charset="0"/>
                          <a:ea typeface="宋体" charset="0"/>
                          <a:cs typeface="宋体" charset="0"/>
                        </a:rPr>
                        <a:t>t10</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blipFill dpi="0" rotWithShape="0">
                      <a:blip r:embed="rId2"/>
                      <a:srcRect/>
                      <a:tile tx="0" ty="0" sx="100000" sy="100000" flip="none" algn="tl"/>
                    </a:blip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a:ln>
                            <a:noFill/>
                          </a:ln>
                          <a:solidFill>
                            <a:schemeClr val="tx1"/>
                          </a:solidFill>
                          <a:effectLst/>
                          <a:latin typeface="Arial" charset="0"/>
                          <a:ea typeface="宋体" charset="0"/>
                          <a:cs typeface="宋体" charset="0"/>
                        </a:rPr>
                        <a:t>“</a:t>
                      </a:r>
                      <a:r>
                        <a:rPr kumimoji="0" lang="en-US" altLang="zh-CN" sz="1400" b="0" i="0" u="none" strike="noStrike" cap="none" normalizeH="0" baseline="0">
                          <a:ln>
                            <a:noFill/>
                          </a:ln>
                          <a:solidFill>
                            <a:schemeClr val="tx1"/>
                          </a:solidFill>
                          <a:effectLst/>
                          <a:latin typeface="Arial" charset="0"/>
                          <a:ea typeface="宋体" charset="0"/>
                          <a:cs typeface="宋体" charset="0"/>
                        </a:rPr>
                        <a:t>anchor:apache.com</a:t>
                      </a:r>
                      <a:r>
                        <a:rPr kumimoji="0" lang="zh-CN" altLang="en-US" sz="1400" b="0" i="0" u="none" strike="noStrike" cap="none" normalizeH="0" baseline="0">
                          <a:ln>
                            <a:noFill/>
                          </a:ln>
                          <a:solidFill>
                            <a:schemeClr val="tx1"/>
                          </a:solidFill>
                          <a:effectLst/>
                          <a:latin typeface="Arial" charset="0"/>
                          <a:ea typeface="宋体" charset="0"/>
                          <a:cs typeface="宋体" charset="0"/>
                        </a:rPr>
                        <a:t>”</a:t>
                      </a:r>
                      <a:endParaRPr kumimoji="0" lang="en-US" altLang="zh-CN" sz="1400" b="0" i="0" u="none" strike="noStrike" cap="none" normalizeH="0" baseline="0">
                        <a:ln>
                          <a:noFill/>
                        </a:ln>
                        <a:solidFill>
                          <a:schemeClr val="tx1"/>
                        </a:solidFill>
                        <a:effectLst/>
                        <a:latin typeface="Arial" charset="0"/>
                        <a:ea typeface="宋体" charset="0"/>
                        <a:cs typeface="宋体"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blipFill dpi="0" rotWithShape="0">
                      <a:blip r:embed="rId2"/>
                      <a:srcRect/>
                      <a:tile tx="0" ty="0" sx="100000" sy="100000" flip="none" algn="tl"/>
                    </a:blip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600" b="1" i="0" u="none" strike="noStrike" cap="none" normalizeH="0" baseline="0" dirty="0">
                          <a:ln>
                            <a:noFill/>
                          </a:ln>
                          <a:solidFill>
                            <a:srgbClr val="FF0000"/>
                          </a:solidFill>
                          <a:effectLst/>
                          <a:latin typeface="Arial" charset="0"/>
                          <a:ea typeface="宋体" charset="0"/>
                          <a:cs typeface="宋体" charset="0"/>
                        </a:rPr>
                        <a:t>“</a:t>
                      </a:r>
                      <a:r>
                        <a:rPr kumimoji="0" lang="en-US" altLang="zh-CN" sz="1600" b="1" i="0" u="none" strike="noStrike" cap="none" normalizeH="0" baseline="0" dirty="0">
                          <a:ln>
                            <a:noFill/>
                          </a:ln>
                          <a:solidFill>
                            <a:srgbClr val="FF0000"/>
                          </a:solidFill>
                          <a:effectLst/>
                          <a:latin typeface="Arial" charset="0"/>
                          <a:ea typeface="宋体" charset="0"/>
                          <a:cs typeface="宋体" charset="0"/>
                        </a:rPr>
                        <a:t>APACHE</a:t>
                      </a:r>
                      <a:r>
                        <a:rPr kumimoji="0" lang="zh-CN" altLang="en-US" sz="1600" b="1" i="0" u="none" strike="noStrike" cap="none" normalizeH="0" baseline="0" dirty="0">
                          <a:ln>
                            <a:noFill/>
                          </a:ln>
                          <a:solidFill>
                            <a:srgbClr val="FF0000"/>
                          </a:solidFill>
                          <a:effectLst/>
                          <a:latin typeface="Arial" charset="0"/>
                          <a:ea typeface="宋体" charset="0"/>
                          <a:cs typeface="宋体" charset="0"/>
                        </a:rPr>
                        <a:t>”</a:t>
                      </a:r>
                      <a:endParaRPr kumimoji="0" lang="en-US" altLang="zh-CN" sz="1600" b="1" i="0" u="none" strike="noStrike" cap="none" normalizeH="0" baseline="0" dirty="0">
                        <a:ln>
                          <a:noFill/>
                        </a:ln>
                        <a:solidFill>
                          <a:srgbClr val="FF0000"/>
                        </a:solidFill>
                        <a:effectLst/>
                        <a:latin typeface="Arial" charset="0"/>
                        <a:ea typeface="宋体" charset="0"/>
                        <a:cs typeface="宋体"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blipFill dpi="0" rotWithShape="0">
                      <a:blip r:embed="rId2"/>
                      <a:srcRect/>
                      <a:tile tx="0" ty="0" sx="100000" sy="100000" flip="none" algn="tl"/>
                    </a:blipFill>
                  </a:tcPr>
                </a:tc>
              </a:tr>
              <a:tr h="576263">
                <a:tc rowSpan="5">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a:ln>
                            <a:noFill/>
                          </a:ln>
                          <a:solidFill>
                            <a:schemeClr val="tx1"/>
                          </a:solidFill>
                          <a:effectLst/>
                          <a:latin typeface="Arial"/>
                          <a:ea typeface="宋体" charset="0"/>
                          <a:cs typeface="Times New Roman" charset="0"/>
                        </a:rPr>
                        <a:t>“</a:t>
                      </a:r>
                      <a:r>
                        <a:rPr kumimoji="0" lang="en-US" altLang="zh-CN" sz="1400" b="0" i="0" u="none" strike="noStrike" cap="none" normalizeH="0" baseline="0">
                          <a:ln>
                            <a:noFill/>
                          </a:ln>
                          <a:solidFill>
                            <a:schemeClr val="tx1"/>
                          </a:solidFill>
                          <a:effectLst/>
                          <a:latin typeface="Times New Roman" charset="0"/>
                          <a:ea typeface="宋体" charset="0"/>
                          <a:cs typeface="Times New Roman" charset="0"/>
                        </a:rPr>
                        <a:t>com.cnn.www</a:t>
                      </a:r>
                      <a:r>
                        <a:rPr kumimoji="0" lang="zh-CN" altLang="en-US" sz="1400" b="0" i="0" u="none" strike="noStrike" cap="none" normalizeH="0" baseline="0">
                          <a:ln>
                            <a:noFill/>
                          </a:ln>
                          <a:solidFill>
                            <a:schemeClr val="tx1"/>
                          </a:solidFill>
                          <a:effectLst/>
                          <a:latin typeface="Arial"/>
                          <a:ea typeface="宋体" charset="0"/>
                          <a:cs typeface="Times New Roman" charset="0"/>
                        </a:rPr>
                        <a:t>”</a:t>
                      </a:r>
                      <a:endParaRPr kumimoji="0" lang="en-US" altLang="zh-CN" sz="1400" b="0" i="0" u="none" strike="noStrike" cap="none" normalizeH="0" baseline="0">
                        <a:ln>
                          <a:noFill/>
                        </a:ln>
                        <a:solidFill>
                          <a:schemeClr val="tx1"/>
                        </a:solidFill>
                        <a:effectLst/>
                        <a:latin typeface="Arial" charset="0"/>
                        <a:ea typeface="宋体" charset="0"/>
                        <a:cs typeface="宋体"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blipFill dpi="0" rotWithShape="0">
                      <a:blip r:embed="rId2"/>
                      <a:srcRect/>
                      <a:tile tx="0" ty="0" sx="100000" sy="100000" flip="none" algn="tl"/>
                    </a:blip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a:ln>
                            <a:noFill/>
                          </a:ln>
                          <a:solidFill>
                            <a:schemeClr val="tx1"/>
                          </a:solidFill>
                          <a:effectLst/>
                          <a:latin typeface="Times New Roman" charset="0"/>
                          <a:ea typeface="宋体" charset="0"/>
                          <a:cs typeface="Times New Roman" charset="0"/>
                        </a:rPr>
                        <a:t>t9</a:t>
                      </a:r>
                      <a:endParaRPr kumimoji="0" lang="en-US" altLang="zh-CN" sz="1400" b="0" i="0" u="none" strike="noStrike" cap="none" normalizeH="0" baseline="0">
                        <a:ln>
                          <a:noFill/>
                        </a:ln>
                        <a:solidFill>
                          <a:schemeClr val="tx1"/>
                        </a:solidFill>
                        <a:effectLst/>
                        <a:latin typeface="Arial" charset="0"/>
                        <a:ea typeface="宋体" charset="0"/>
                        <a:cs typeface="宋体"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blipFill dpi="0" rotWithShape="0">
                      <a:blip r:embed="rId2"/>
                      <a:srcRect/>
                      <a:tile tx="0" ty="0" sx="100000" sy="100000" flip="none" algn="tl"/>
                    </a:blip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a:ln>
                            <a:noFill/>
                          </a:ln>
                          <a:solidFill>
                            <a:schemeClr val="tx1"/>
                          </a:solidFill>
                          <a:effectLst/>
                          <a:latin typeface="Arial"/>
                          <a:ea typeface="宋体" charset="0"/>
                          <a:cs typeface="Times New Roman" charset="0"/>
                        </a:rPr>
                        <a:t>“</a:t>
                      </a:r>
                      <a:r>
                        <a:rPr kumimoji="0" lang="en-US" altLang="zh-CN" sz="1400" b="0" i="0" u="none" strike="noStrike" cap="none" normalizeH="0" baseline="0">
                          <a:ln>
                            <a:noFill/>
                          </a:ln>
                          <a:solidFill>
                            <a:schemeClr val="tx1"/>
                          </a:solidFill>
                          <a:effectLst/>
                          <a:latin typeface="Times New Roman" charset="0"/>
                          <a:ea typeface="宋体" charset="0"/>
                          <a:cs typeface="Times New Roman" charset="0"/>
                        </a:rPr>
                        <a:t>anchor:cnnsi.com</a:t>
                      </a:r>
                      <a:r>
                        <a:rPr kumimoji="0" lang="zh-CN" altLang="en-US" sz="1400" b="0" i="0" u="none" strike="noStrike" cap="none" normalizeH="0" baseline="0">
                          <a:ln>
                            <a:noFill/>
                          </a:ln>
                          <a:solidFill>
                            <a:schemeClr val="tx1"/>
                          </a:solidFill>
                          <a:effectLst/>
                          <a:latin typeface="Arial"/>
                          <a:ea typeface="宋体" charset="0"/>
                          <a:cs typeface="Times New Roman" charset="0"/>
                        </a:rPr>
                        <a:t>”</a:t>
                      </a:r>
                      <a:endParaRPr kumimoji="0" lang="en-US" altLang="zh-CN" sz="1400" b="0" i="0" u="none" strike="noStrike" cap="none" normalizeH="0" baseline="0">
                        <a:ln>
                          <a:noFill/>
                        </a:ln>
                        <a:solidFill>
                          <a:schemeClr val="tx1"/>
                        </a:solidFill>
                        <a:effectLst/>
                        <a:latin typeface="Arial" charset="0"/>
                        <a:ea typeface="宋体" charset="0"/>
                        <a:cs typeface="宋体"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blipFill dpi="0" rotWithShape="0">
                      <a:blip r:embed="rId2"/>
                      <a:srcRect/>
                      <a:tile tx="0" ty="0" sx="100000" sy="100000" flip="none" algn="tl"/>
                    </a:blip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a:ln>
                            <a:noFill/>
                          </a:ln>
                          <a:solidFill>
                            <a:schemeClr val="tx1"/>
                          </a:solidFill>
                          <a:effectLst/>
                          <a:latin typeface="Arial"/>
                          <a:ea typeface="宋体" charset="0"/>
                          <a:cs typeface="Times New Roman" charset="0"/>
                        </a:rPr>
                        <a:t>“</a:t>
                      </a:r>
                      <a:r>
                        <a:rPr kumimoji="0" lang="en-US" altLang="zh-CN" sz="1400" b="0" i="0" u="none" strike="noStrike" cap="none" normalizeH="0" baseline="0">
                          <a:ln>
                            <a:noFill/>
                          </a:ln>
                          <a:solidFill>
                            <a:schemeClr val="tx1"/>
                          </a:solidFill>
                          <a:effectLst/>
                          <a:latin typeface="Times New Roman" charset="0"/>
                          <a:ea typeface="宋体" charset="0"/>
                          <a:cs typeface="Times New Roman" charset="0"/>
                        </a:rPr>
                        <a:t>CNN</a:t>
                      </a:r>
                      <a:r>
                        <a:rPr kumimoji="0" lang="zh-CN" altLang="en-US" sz="1400" b="0" i="0" u="none" strike="noStrike" cap="none" normalizeH="0" baseline="0">
                          <a:ln>
                            <a:noFill/>
                          </a:ln>
                          <a:solidFill>
                            <a:schemeClr val="tx1"/>
                          </a:solidFill>
                          <a:effectLst/>
                          <a:latin typeface="Arial"/>
                          <a:ea typeface="宋体" charset="0"/>
                          <a:cs typeface="Times New Roman" charset="0"/>
                        </a:rPr>
                        <a:t>”</a:t>
                      </a:r>
                      <a:endParaRPr kumimoji="0" lang="en-US" altLang="zh-CN" sz="1400" b="0" i="0" u="none" strike="noStrike" cap="none" normalizeH="0" baseline="0">
                        <a:ln>
                          <a:noFill/>
                        </a:ln>
                        <a:solidFill>
                          <a:schemeClr val="tx1"/>
                        </a:solidFill>
                        <a:effectLst/>
                        <a:latin typeface="Arial" charset="0"/>
                        <a:ea typeface="宋体" charset="0"/>
                        <a:cs typeface="宋体"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blipFill dpi="0" rotWithShape="0">
                      <a:blip r:embed="rId2"/>
                      <a:srcRect/>
                      <a:tile tx="0" ty="0" sx="100000" sy="100000" flip="none" algn="tl"/>
                    </a:blipFill>
                  </a:tcPr>
                </a:tc>
              </a:tr>
              <a:tr h="574675">
                <a:tc vMerge="1">
                  <a:txBody>
                    <a:bodyPr/>
                    <a:lstStyle/>
                    <a:p>
                      <a:endParaRPr lang="en-US"/>
                    </a:p>
                  </a:txBody>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a:ln>
                            <a:noFill/>
                          </a:ln>
                          <a:solidFill>
                            <a:schemeClr val="tx1"/>
                          </a:solidFill>
                          <a:effectLst/>
                          <a:latin typeface="Times New Roman" charset="0"/>
                          <a:ea typeface="宋体" charset="0"/>
                          <a:cs typeface="Times New Roman" charset="0"/>
                        </a:rPr>
                        <a:t>t8</a:t>
                      </a:r>
                      <a:endParaRPr kumimoji="0" lang="en-US" altLang="zh-CN" sz="1400" b="0" i="0" u="none" strike="noStrike" cap="none" normalizeH="0" baseline="0">
                        <a:ln>
                          <a:noFill/>
                        </a:ln>
                        <a:solidFill>
                          <a:schemeClr val="tx1"/>
                        </a:solidFill>
                        <a:effectLst/>
                        <a:latin typeface="Arial" charset="0"/>
                        <a:ea typeface="宋体" charset="0"/>
                        <a:cs typeface="宋体"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blipFill dpi="0" rotWithShape="0">
                      <a:blip r:embed="rId2"/>
                      <a:srcRect/>
                      <a:tile tx="0" ty="0" sx="100000" sy="100000" flip="none" algn="tl"/>
                    </a:blip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a:ln>
                            <a:noFill/>
                          </a:ln>
                          <a:solidFill>
                            <a:schemeClr val="tx1"/>
                          </a:solidFill>
                          <a:effectLst/>
                          <a:latin typeface="Arial"/>
                          <a:ea typeface="宋体" charset="0"/>
                          <a:cs typeface="Times New Roman" charset="0"/>
                        </a:rPr>
                        <a:t>“</a:t>
                      </a:r>
                      <a:r>
                        <a:rPr kumimoji="0" lang="en-US" altLang="zh-CN" sz="1400" b="0" i="0" u="none" strike="noStrike" cap="none" normalizeH="0" baseline="0">
                          <a:ln>
                            <a:noFill/>
                          </a:ln>
                          <a:solidFill>
                            <a:schemeClr val="tx1"/>
                          </a:solidFill>
                          <a:effectLst/>
                          <a:latin typeface="Times New Roman" charset="0"/>
                          <a:ea typeface="宋体" charset="0"/>
                          <a:cs typeface="Times New Roman" charset="0"/>
                        </a:rPr>
                        <a:t>anchor:my.look.ca</a:t>
                      </a:r>
                      <a:r>
                        <a:rPr kumimoji="0" lang="zh-CN" altLang="en-US" sz="1400" b="0" i="0" u="none" strike="noStrike" cap="none" normalizeH="0" baseline="0">
                          <a:ln>
                            <a:noFill/>
                          </a:ln>
                          <a:solidFill>
                            <a:schemeClr val="tx1"/>
                          </a:solidFill>
                          <a:effectLst/>
                          <a:latin typeface="Arial"/>
                          <a:ea typeface="宋体" charset="0"/>
                          <a:cs typeface="Times New Roman" charset="0"/>
                        </a:rPr>
                        <a:t>”</a:t>
                      </a:r>
                      <a:endParaRPr kumimoji="0" lang="en-US" altLang="zh-CN" sz="1400" b="0" i="0" u="none" strike="noStrike" cap="none" normalizeH="0" baseline="0">
                        <a:ln>
                          <a:noFill/>
                        </a:ln>
                        <a:solidFill>
                          <a:schemeClr val="tx1"/>
                        </a:solidFill>
                        <a:effectLst/>
                        <a:latin typeface="Arial" charset="0"/>
                        <a:ea typeface="宋体" charset="0"/>
                        <a:cs typeface="宋体"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blipFill dpi="0" rotWithShape="0">
                      <a:blip r:embed="rId2"/>
                      <a:srcRect/>
                      <a:tile tx="0" ty="0" sx="100000" sy="100000" flip="none" algn="tl"/>
                    </a:blip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a:ln>
                            <a:noFill/>
                          </a:ln>
                          <a:solidFill>
                            <a:schemeClr val="tx1"/>
                          </a:solidFill>
                          <a:effectLst/>
                          <a:latin typeface="Arial"/>
                          <a:ea typeface="宋体" charset="0"/>
                          <a:cs typeface="Times New Roman" charset="0"/>
                        </a:rPr>
                        <a:t>“</a:t>
                      </a:r>
                      <a:r>
                        <a:rPr kumimoji="0" lang="en-US" altLang="zh-CN" sz="1400" b="0" i="0" u="none" strike="noStrike" cap="none" normalizeH="0" baseline="0">
                          <a:ln>
                            <a:noFill/>
                          </a:ln>
                          <a:solidFill>
                            <a:schemeClr val="tx1"/>
                          </a:solidFill>
                          <a:effectLst/>
                          <a:latin typeface="Times New Roman" charset="0"/>
                          <a:ea typeface="宋体" charset="0"/>
                          <a:cs typeface="Times New Roman" charset="0"/>
                        </a:rPr>
                        <a:t>CNN.com</a:t>
                      </a:r>
                      <a:r>
                        <a:rPr kumimoji="0" lang="zh-CN" altLang="en-US" sz="1400" b="0" i="0" u="none" strike="noStrike" cap="none" normalizeH="0" baseline="0">
                          <a:ln>
                            <a:noFill/>
                          </a:ln>
                          <a:solidFill>
                            <a:schemeClr val="tx1"/>
                          </a:solidFill>
                          <a:effectLst/>
                          <a:latin typeface="Arial"/>
                          <a:ea typeface="宋体" charset="0"/>
                          <a:cs typeface="Times New Roman" charset="0"/>
                        </a:rPr>
                        <a:t>”</a:t>
                      </a:r>
                      <a:endParaRPr kumimoji="0" lang="en-US" altLang="zh-CN" sz="1400" b="0" i="0" u="none" strike="noStrike" cap="none" normalizeH="0" baseline="0">
                        <a:ln>
                          <a:noFill/>
                        </a:ln>
                        <a:solidFill>
                          <a:schemeClr val="tx1"/>
                        </a:solidFill>
                        <a:effectLst/>
                        <a:latin typeface="Arial" charset="0"/>
                        <a:ea typeface="宋体" charset="0"/>
                        <a:cs typeface="宋体"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blipFill dpi="0" rotWithShape="0">
                      <a:blip r:embed="rId2"/>
                      <a:srcRect/>
                      <a:tile tx="0" ty="0" sx="100000" sy="100000" flip="none" algn="tl"/>
                    </a:blipFill>
                  </a:tcPr>
                </a:tc>
              </a:tr>
              <a:tr h="377825">
                <a:tc vMerge="1">
                  <a:txBody>
                    <a:bodyPr/>
                    <a:lstStyle/>
                    <a:p>
                      <a:endParaRPr lang="en-US"/>
                    </a:p>
                  </a:txBody>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a:ln>
                            <a:noFill/>
                          </a:ln>
                          <a:solidFill>
                            <a:schemeClr val="tx1"/>
                          </a:solidFill>
                          <a:effectLst/>
                          <a:latin typeface="Times New Roman" charset="0"/>
                          <a:ea typeface="宋体" charset="0"/>
                          <a:cs typeface="Times New Roman" charset="0"/>
                        </a:rPr>
                        <a:t>t6</a:t>
                      </a:r>
                      <a:endParaRPr kumimoji="0" lang="en-US" altLang="zh-CN" sz="1400" b="0" i="0" u="none" strike="noStrike" cap="none" normalizeH="0" baseline="0">
                        <a:ln>
                          <a:noFill/>
                        </a:ln>
                        <a:solidFill>
                          <a:schemeClr val="tx1"/>
                        </a:solidFill>
                        <a:effectLst/>
                        <a:latin typeface="Arial" charset="0"/>
                        <a:ea typeface="宋体" charset="0"/>
                        <a:cs typeface="宋体"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blipFill dpi="0" rotWithShape="0">
                      <a:blip r:embed="rId2"/>
                      <a:srcRect/>
                      <a:tile tx="0" ty="0" sx="100000" sy="100000" flip="none" algn="tl"/>
                    </a:blip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Tx/>
                        <a:buFont typeface="Wingdings" charset="0"/>
                        <a:buNone/>
                        <a:tabLst/>
                      </a:pPr>
                      <a:endParaRPr kumimoji="0" lang="en-US" sz="1400" b="0" i="0" u="none" strike="noStrike" cap="none" normalizeH="0" baseline="0">
                        <a:ln>
                          <a:noFill/>
                        </a:ln>
                        <a:solidFill>
                          <a:schemeClr val="tx1"/>
                        </a:solidFill>
                        <a:effectLst/>
                        <a:latin typeface="Arial" charset="0"/>
                        <a:ea typeface="宋体" charset="0"/>
                        <a:cs typeface="宋体"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blipFill dpi="0" rotWithShape="0">
                      <a:blip r:embed="rId2"/>
                      <a:srcRect/>
                      <a:tile tx="0" ty="0" sx="100000" sy="100000" flip="none" algn="tl"/>
                    </a:blip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Tx/>
                        <a:buFont typeface="Wingdings" charset="0"/>
                        <a:buNone/>
                        <a:tabLst/>
                      </a:pPr>
                      <a:endParaRPr kumimoji="0" lang="en-US" sz="1400" b="0" i="0" u="none" strike="noStrike" cap="none" normalizeH="0" baseline="0">
                        <a:ln>
                          <a:noFill/>
                        </a:ln>
                        <a:solidFill>
                          <a:schemeClr val="tx1"/>
                        </a:solidFill>
                        <a:effectLst/>
                        <a:latin typeface="Arial" charset="0"/>
                        <a:ea typeface="宋体" charset="0"/>
                        <a:cs typeface="宋体"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blipFill dpi="0" rotWithShape="0">
                      <a:blip r:embed="rId2"/>
                      <a:srcRect/>
                      <a:tile tx="0" ty="0" sx="100000" sy="100000" flip="none" algn="tl"/>
                    </a:blipFill>
                  </a:tcPr>
                </a:tc>
              </a:tr>
              <a:tr h="376238">
                <a:tc vMerge="1">
                  <a:txBody>
                    <a:bodyPr/>
                    <a:lstStyle/>
                    <a:p>
                      <a:endParaRPr lang="en-US"/>
                    </a:p>
                  </a:txBody>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a:ln>
                            <a:noFill/>
                          </a:ln>
                          <a:solidFill>
                            <a:schemeClr val="tx1"/>
                          </a:solidFill>
                          <a:effectLst/>
                          <a:latin typeface="Times New Roman" charset="0"/>
                          <a:ea typeface="宋体" charset="0"/>
                          <a:cs typeface="Times New Roman" charset="0"/>
                        </a:rPr>
                        <a:t>t5</a:t>
                      </a:r>
                      <a:endParaRPr kumimoji="0" lang="en-US" altLang="zh-CN" sz="1400" b="0" i="0" u="none" strike="noStrike" cap="none" normalizeH="0" baseline="0">
                        <a:ln>
                          <a:noFill/>
                        </a:ln>
                        <a:solidFill>
                          <a:schemeClr val="tx1"/>
                        </a:solidFill>
                        <a:effectLst/>
                        <a:latin typeface="Arial" charset="0"/>
                        <a:ea typeface="宋体" charset="0"/>
                        <a:cs typeface="宋体"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blipFill dpi="0" rotWithShape="0">
                      <a:blip r:embed="rId2"/>
                      <a:srcRect/>
                      <a:tile tx="0" ty="0" sx="100000" sy="100000" flip="none" algn="tl"/>
                    </a:blip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Tx/>
                        <a:buFont typeface="Wingdings" charset="0"/>
                        <a:buNone/>
                        <a:tabLst/>
                      </a:pPr>
                      <a:endParaRPr kumimoji="0" lang="en-US" sz="1400" b="0" i="0" u="none" strike="noStrike" cap="none" normalizeH="0" baseline="0">
                        <a:ln>
                          <a:noFill/>
                        </a:ln>
                        <a:solidFill>
                          <a:schemeClr val="tx1"/>
                        </a:solidFill>
                        <a:effectLst/>
                        <a:latin typeface="Arial" charset="0"/>
                        <a:ea typeface="宋体" charset="0"/>
                        <a:cs typeface="宋体"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blipFill dpi="0" rotWithShape="0">
                      <a:blip r:embed="rId2"/>
                      <a:srcRect/>
                      <a:tile tx="0" ty="0" sx="100000" sy="100000" flip="none" algn="tl"/>
                    </a:blip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Tx/>
                        <a:buFont typeface="Wingdings" charset="0"/>
                        <a:buNone/>
                        <a:tabLst/>
                      </a:pPr>
                      <a:endParaRPr kumimoji="0" lang="en-US" sz="1400" b="0" i="0" u="none" strike="noStrike" cap="none" normalizeH="0" baseline="0">
                        <a:ln>
                          <a:noFill/>
                        </a:ln>
                        <a:solidFill>
                          <a:schemeClr val="tx1"/>
                        </a:solidFill>
                        <a:effectLst/>
                        <a:latin typeface="Arial" charset="0"/>
                        <a:ea typeface="宋体" charset="0"/>
                        <a:cs typeface="宋体"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blipFill dpi="0" rotWithShape="0">
                      <a:blip r:embed="rId2"/>
                      <a:srcRect/>
                      <a:tile tx="0" ty="0" sx="100000" sy="100000" flip="none" algn="tl"/>
                    </a:blipFill>
                  </a:tcPr>
                </a:tc>
              </a:tr>
              <a:tr h="376238">
                <a:tc vMerge="1">
                  <a:txBody>
                    <a:bodyPr/>
                    <a:lstStyle/>
                    <a:p>
                      <a:endParaRPr lang="en-US"/>
                    </a:p>
                  </a:txBody>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a:ln>
                            <a:noFill/>
                          </a:ln>
                          <a:solidFill>
                            <a:schemeClr val="tx1"/>
                          </a:solidFill>
                          <a:effectLst/>
                          <a:latin typeface="Times New Roman" charset="0"/>
                          <a:ea typeface="宋体" charset="0"/>
                          <a:cs typeface="Times New Roman" charset="0"/>
                        </a:rPr>
                        <a:t>t3</a:t>
                      </a:r>
                      <a:endParaRPr kumimoji="0" lang="en-US" altLang="zh-CN" sz="1400" b="0" i="0" u="none" strike="noStrike" cap="none" normalizeH="0" baseline="0">
                        <a:ln>
                          <a:noFill/>
                        </a:ln>
                        <a:solidFill>
                          <a:schemeClr val="tx1"/>
                        </a:solidFill>
                        <a:effectLst/>
                        <a:latin typeface="Arial" charset="0"/>
                        <a:ea typeface="宋体" charset="0"/>
                        <a:cs typeface="宋体"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blipFill dpi="0" rotWithShape="0">
                      <a:blip r:embed="rId2"/>
                      <a:srcRect/>
                      <a:tile tx="0" ty="0" sx="100000" sy="100000" flip="none" algn="tl"/>
                    </a:blip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Tx/>
                        <a:buFont typeface="Wingdings" charset="0"/>
                        <a:buNone/>
                        <a:tabLst/>
                      </a:pPr>
                      <a:endParaRPr kumimoji="0" lang="en-US" sz="1400" b="0" i="0" u="none" strike="noStrike" cap="none" normalizeH="0" baseline="0">
                        <a:ln>
                          <a:noFill/>
                        </a:ln>
                        <a:solidFill>
                          <a:schemeClr val="tx1"/>
                        </a:solidFill>
                        <a:effectLst/>
                        <a:latin typeface="Arial" charset="0"/>
                        <a:ea typeface="宋体" charset="0"/>
                        <a:cs typeface="宋体"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blipFill dpi="0" rotWithShape="0">
                      <a:blip r:embed="rId2"/>
                      <a:srcRect/>
                      <a:tile tx="0" ty="0" sx="100000" sy="100000" flip="none" algn="tl"/>
                    </a:blip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Tx/>
                        <a:buFont typeface="Wingdings" charset="0"/>
                        <a:buNone/>
                        <a:tabLst/>
                      </a:pPr>
                      <a:endParaRPr kumimoji="0" lang="en-US" sz="1400" b="0" i="0" u="none" strike="noStrike" cap="none" normalizeH="0" baseline="0" dirty="0">
                        <a:ln>
                          <a:noFill/>
                        </a:ln>
                        <a:solidFill>
                          <a:schemeClr val="tx1"/>
                        </a:solidFill>
                        <a:effectLst/>
                        <a:latin typeface="Arial" charset="0"/>
                        <a:ea typeface="宋体" charset="0"/>
                        <a:cs typeface="宋体"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blipFill dpi="0" rotWithShape="0">
                      <a:blip r:embed="rId2"/>
                      <a:srcRect/>
                      <a:tile tx="0" ty="0" sx="100000" sy="100000" flip="none" algn="tl"/>
                    </a:blipFill>
                  </a:tcPr>
                </a:tc>
              </a:tr>
            </a:tbl>
          </a:graphicData>
        </a:graphic>
      </p:graphicFrame>
      <p:sp>
        <p:nvSpPr>
          <p:cNvPr id="54393" name="Text Box 121"/>
          <p:cNvSpPr txBox="1">
            <a:spLocks noChangeArrowheads="1"/>
          </p:cNvSpPr>
          <p:nvPr/>
        </p:nvSpPr>
        <p:spPr bwMode="auto">
          <a:xfrm>
            <a:off x="3961320" y="393998"/>
            <a:ext cx="3733800" cy="10064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l">
              <a:spcBef>
                <a:spcPct val="50000"/>
              </a:spcBef>
            </a:pPr>
            <a:r>
              <a:rPr lang="en-US" altLang="zh-CN" sz="2000" dirty="0"/>
              <a:t>Select value from table where key=</a:t>
            </a:r>
            <a:r>
              <a:rPr lang="zh-CN" altLang="en-US" sz="2000" dirty="0"/>
              <a:t>‘</a:t>
            </a:r>
            <a:r>
              <a:rPr lang="en-US" altLang="zh-CN" sz="2000" dirty="0" err="1"/>
              <a:t>com.apache.www</a:t>
            </a:r>
            <a:r>
              <a:rPr lang="zh-CN" altLang="en-US" sz="2000" dirty="0"/>
              <a:t>’</a:t>
            </a:r>
            <a:r>
              <a:rPr lang="en-US" altLang="zh-CN" sz="2000" dirty="0"/>
              <a:t> AND label=</a:t>
            </a:r>
            <a:r>
              <a:rPr lang="zh-CN" altLang="en-US" sz="2000" dirty="0"/>
              <a:t>‘</a:t>
            </a:r>
            <a:r>
              <a:rPr lang="en-US" altLang="zh-CN" sz="2000" dirty="0" err="1"/>
              <a:t>anchor:apache.com</a:t>
            </a:r>
            <a:r>
              <a:rPr lang="zh-CN" altLang="en-US" sz="2000" dirty="0"/>
              <a:t>’</a:t>
            </a:r>
            <a:endParaRPr lang="en-US" altLang="zh-CN" sz="2000" dirty="0"/>
          </a:p>
        </p:txBody>
      </p:sp>
      <p:sp>
        <p:nvSpPr>
          <p:cNvPr id="54394" name="Oval 122"/>
          <p:cNvSpPr>
            <a:spLocks noChangeArrowheads="1"/>
          </p:cNvSpPr>
          <p:nvPr/>
        </p:nvSpPr>
        <p:spPr bwMode="auto">
          <a:xfrm>
            <a:off x="609600" y="2743200"/>
            <a:ext cx="1752600" cy="762000"/>
          </a:xfrm>
          <a:prstGeom prst="ellipse">
            <a:avLst/>
          </a:prstGeom>
          <a:noFill/>
          <a:ln w="9525">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4395" name="Oval 123"/>
          <p:cNvSpPr>
            <a:spLocks noChangeArrowheads="1"/>
          </p:cNvSpPr>
          <p:nvPr/>
        </p:nvSpPr>
        <p:spPr bwMode="auto">
          <a:xfrm>
            <a:off x="4419600" y="3276600"/>
            <a:ext cx="1981200" cy="533400"/>
          </a:xfrm>
          <a:prstGeom prst="ellipse">
            <a:avLst/>
          </a:prstGeom>
          <a:noFill/>
          <a:ln w="9525">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Tree>
    <p:extLst>
      <p:ext uri="{BB962C8B-B14F-4D97-AF65-F5344CB8AC3E}">
        <p14:creationId xmlns:p14="http://schemas.microsoft.com/office/powerpoint/2010/main" xmlns="" val="352935464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4393"/>
                                        </p:tgtEl>
                                        <p:attrNameLst>
                                          <p:attrName>style.visibility</p:attrName>
                                        </p:attrNameLst>
                                      </p:cBhvr>
                                      <p:to>
                                        <p:strVal val="visible"/>
                                      </p:to>
                                    </p:set>
                                    <p:animEffect transition="in" filter="blinds(horizontal)">
                                      <p:cBhvr>
                                        <p:cTn id="7" dur="500"/>
                                        <p:tgtEl>
                                          <p:spTgt spid="5439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4394"/>
                                        </p:tgtEl>
                                        <p:attrNameLst>
                                          <p:attrName>style.visibility</p:attrName>
                                        </p:attrNameLst>
                                      </p:cBhvr>
                                      <p:to>
                                        <p:strVal val="visible"/>
                                      </p:to>
                                    </p:set>
                                    <p:animEffect transition="in" filter="blinds(horizontal)">
                                      <p:cBhvr>
                                        <p:cTn id="12" dur="500"/>
                                        <p:tgtEl>
                                          <p:spTgt spid="54394"/>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54395"/>
                                        </p:tgtEl>
                                        <p:attrNameLst>
                                          <p:attrName>style.visibility</p:attrName>
                                        </p:attrNameLst>
                                      </p:cBhvr>
                                      <p:to>
                                        <p:strVal val="visible"/>
                                      </p:to>
                                    </p:set>
                                    <p:animEffect transition="in" filter="blinds(horizontal)">
                                      <p:cBhvr>
                                        <p:cTn id="17" dur="500"/>
                                        <p:tgtEl>
                                          <p:spTgt spid="543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393" grpId="0"/>
      <p:bldP spid="54394" grpId="0" animBg="1"/>
      <p:bldP spid="54395"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a:xfrm>
            <a:off x="609600" y="244158"/>
            <a:ext cx="2754247" cy="1339850"/>
          </a:xfrm>
        </p:spPr>
        <p:txBody>
          <a:bodyPr/>
          <a:lstStyle/>
          <a:p>
            <a:r>
              <a:rPr lang="en-US" altLang="zh-CN" b="1" dirty="0" smtClean="0">
                <a:solidFill>
                  <a:srgbClr val="FF0000"/>
                </a:solidFill>
              </a:rPr>
              <a:t>Scan()</a:t>
            </a:r>
            <a:endParaRPr lang="en-US" altLang="zh-CN" b="1" dirty="0">
              <a:solidFill>
                <a:srgbClr val="FF0000"/>
              </a:solidFill>
            </a:endParaRPr>
          </a:p>
        </p:txBody>
      </p:sp>
      <p:sp>
        <p:nvSpPr>
          <p:cNvPr id="7" name="Text Box 54"/>
          <p:cNvSpPr txBox="1">
            <a:spLocks noChangeArrowheads="1"/>
          </p:cNvSpPr>
          <p:nvPr/>
        </p:nvSpPr>
        <p:spPr bwMode="auto">
          <a:xfrm>
            <a:off x="4157861" y="499170"/>
            <a:ext cx="3733800" cy="8223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l">
              <a:spcBef>
                <a:spcPct val="50000"/>
              </a:spcBef>
            </a:pPr>
            <a:r>
              <a:rPr lang="en-US" altLang="zh-CN" sz="2400" dirty="0"/>
              <a:t>Select value from table where anchor=</a:t>
            </a:r>
            <a:r>
              <a:rPr lang="zh-CN" altLang="en-US" sz="2400" dirty="0"/>
              <a:t>‘</a:t>
            </a:r>
            <a:r>
              <a:rPr lang="en-US" altLang="zh-CN" sz="2400" dirty="0" err="1"/>
              <a:t>cnnsi.com</a:t>
            </a:r>
            <a:r>
              <a:rPr lang="zh-CN" altLang="en-US" sz="2400" dirty="0"/>
              <a:t>’</a:t>
            </a:r>
            <a:endParaRPr lang="en-US" altLang="zh-CN" sz="2400" dirty="0"/>
          </a:p>
        </p:txBody>
      </p:sp>
      <p:graphicFrame>
        <p:nvGraphicFramePr>
          <p:cNvPr id="9" name="Group 56"/>
          <p:cNvGraphicFramePr>
            <a:graphicFrameLocks noGrp="1"/>
          </p:cNvGraphicFramePr>
          <p:nvPr>
            <p:ph idx="1"/>
          </p:nvPr>
        </p:nvGraphicFramePr>
        <p:xfrm>
          <a:off x="381000" y="1752600"/>
          <a:ext cx="8229600" cy="4530728"/>
        </p:xfrm>
        <a:graphic>
          <a:graphicData uri="http://schemas.openxmlformats.org/drawingml/2006/table">
            <a:tbl>
              <a:tblPr/>
              <a:tblGrid>
                <a:gridCol w="2119313"/>
                <a:gridCol w="1416050"/>
                <a:gridCol w="2832100"/>
                <a:gridCol w="1862137"/>
              </a:tblGrid>
              <a:tr h="919163">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a:ln>
                            <a:noFill/>
                          </a:ln>
                          <a:solidFill>
                            <a:schemeClr val="tx1"/>
                          </a:solidFill>
                          <a:effectLst/>
                          <a:latin typeface="Times New Roman" charset="0"/>
                          <a:ea typeface="宋体" charset="0"/>
                          <a:cs typeface="Times New Roman" charset="0"/>
                        </a:rPr>
                        <a:t>Row key</a:t>
                      </a:r>
                      <a:endParaRPr kumimoji="0" lang="en-US" altLang="zh-CN" sz="1600" b="0" i="0" u="none" strike="noStrike" cap="none" normalizeH="0" baseline="0">
                        <a:ln>
                          <a:noFill/>
                        </a:ln>
                        <a:solidFill>
                          <a:schemeClr val="tx1"/>
                        </a:solidFill>
                        <a:effectLst/>
                        <a:latin typeface="Arial" charset="0"/>
                        <a:ea typeface="宋体" charset="0"/>
                        <a:cs typeface="宋体"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blipFill dpi="0" rotWithShape="0">
                      <a:blip r:embed="rId2"/>
                      <a:srcRect/>
                      <a:tile tx="0" ty="0" sx="100000" sy="100000" flip="none" algn="tl"/>
                    </a:blip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a:ln>
                            <a:noFill/>
                          </a:ln>
                          <a:solidFill>
                            <a:schemeClr val="tx1"/>
                          </a:solidFill>
                          <a:effectLst/>
                          <a:latin typeface="Times New Roman" charset="0"/>
                          <a:ea typeface="宋体" charset="0"/>
                          <a:cs typeface="Times New Roman" charset="0"/>
                        </a:rPr>
                        <a:t>Time</a:t>
                      </a:r>
                    </a:p>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a:ln>
                            <a:noFill/>
                          </a:ln>
                          <a:solidFill>
                            <a:schemeClr val="tx1"/>
                          </a:solidFill>
                          <a:effectLst/>
                          <a:latin typeface="Times New Roman" charset="0"/>
                          <a:ea typeface="宋体" charset="0"/>
                          <a:cs typeface="Times New Roman" charset="0"/>
                        </a:rPr>
                        <a:t>Stamp</a:t>
                      </a:r>
                      <a:endParaRPr kumimoji="0" lang="en-US" altLang="zh-CN" sz="1600" b="0" i="0" u="none" strike="noStrike" cap="none" normalizeH="0" baseline="0">
                        <a:ln>
                          <a:noFill/>
                        </a:ln>
                        <a:solidFill>
                          <a:schemeClr val="tx1"/>
                        </a:solidFill>
                        <a:effectLst/>
                        <a:latin typeface="Arial" charset="0"/>
                        <a:ea typeface="宋体" charset="0"/>
                        <a:cs typeface="宋体"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blipFill dpi="0" rotWithShape="0">
                      <a:blip r:embed="rId2"/>
                      <a:srcRect/>
                      <a:tile tx="0" ty="0" sx="100000" sy="100000" flip="none" algn="tl"/>
                    </a:blipFill>
                  </a:tcPr>
                </a:tc>
                <a:tc gridSpan="2">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a:ln>
                            <a:noFill/>
                          </a:ln>
                          <a:solidFill>
                            <a:schemeClr val="tx1"/>
                          </a:solidFill>
                          <a:effectLst/>
                          <a:latin typeface="Times New Roman" charset="0"/>
                          <a:ea typeface="宋体" charset="0"/>
                          <a:cs typeface="Times New Roman" charset="0"/>
                        </a:rPr>
                        <a:t>Column</a:t>
                      </a:r>
                      <a:r>
                        <a:rPr kumimoji="0" lang="en-US" altLang="zh-CN" sz="1600" b="0" i="0" u="none" strike="noStrike" cap="none" normalizeH="0" baseline="0">
                          <a:ln>
                            <a:noFill/>
                          </a:ln>
                          <a:solidFill>
                            <a:schemeClr val="tx1"/>
                          </a:solidFill>
                          <a:effectLst/>
                          <a:latin typeface="Times New Roman" charset="0"/>
                          <a:ea typeface="宋体" charset="0"/>
                          <a:cs typeface="Times New Roman" charset="0"/>
                        </a:rPr>
                        <a:t> </a:t>
                      </a:r>
                      <a:r>
                        <a:rPr kumimoji="0" lang="zh-CN" altLang="en-US" sz="1600" b="0" i="0" u="none" strike="noStrike" cap="none" normalizeH="0" baseline="0">
                          <a:ln>
                            <a:noFill/>
                          </a:ln>
                          <a:solidFill>
                            <a:schemeClr val="tx1"/>
                          </a:solidFill>
                          <a:effectLst/>
                          <a:latin typeface="Arial"/>
                          <a:ea typeface="宋体" charset="0"/>
                          <a:cs typeface="Times New Roman" charset="0"/>
                        </a:rPr>
                        <a:t>“</a:t>
                      </a:r>
                      <a:r>
                        <a:rPr kumimoji="0" lang="en-US" altLang="zh-CN" sz="1600" b="0" i="0" u="none" strike="noStrike" cap="none" normalizeH="0" baseline="0">
                          <a:ln>
                            <a:noFill/>
                          </a:ln>
                          <a:solidFill>
                            <a:schemeClr val="tx1"/>
                          </a:solidFill>
                          <a:effectLst/>
                          <a:latin typeface="Times New Roman" charset="0"/>
                          <a:ea typeface="宋体" charset="0"/>
                          <a:cs typeface="Times New Roman" charset="0"/>
                        </a:rPr>
                        <a:t>anchor:</a:t>
                      </a:r>
                      <a:r>
                        <a:rPr kumimoji="0" lang="zh-CN" altLang="en-US" sz="1600" b="0" i="0" u="none" strike="noStrike" cap="none" normalizeH="0" baseline="0">
                          <a:ln>
                            <a:noFill/>
                          </a:ln>
                          <a:solidFill>
                            <a:schemeClr val="tx1"/>
                          </a:solidFill>
                          <a:effectLst/>
                          <a:latin typeface="Arial"/>
                          <a:ea typeface="宋体" charset="0"/>
                          <a:cs typeface="Times New Roman" charset="0"/>
                        </a:rPr>
                        <a:t>”</a:t>
                      </a:r>
                      <a:endParaRPr kumimoji="0" lang="en-US" altLang="zh-CN" sz="1600" b="0" i="0" u="none" strike="noStrike" cap="none" normalizeH="0" baseline="0">
                        <a:ln>
                          <a:noFill/>
                        </a:ln>
                        <a:solidFill>
                          <a:schemeClr val="tx1"/>
                        </a:solidFill>
                        <a:effectLst/>
                        <a:latin typeface="Arial" charset="0"/>
                        <a:ea typeface="宋体" charset="0"/>
                        <a:cs typeface="宋体"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blipFill dpi="0" rotWithShape="0">
                      <a:blip r:embed="rId2"/>
                      <a:srcRect/>
                      <a:tile tx="0" ty="0" sx="100000" sy="100000" flip="none" algn="tl"/>
                    </a:blipFill>
                  </a:tcPr>
                </a:tc>
                <a:tc hMerge="1">
                  <a:txBody>
                    <a:bodyPr/>
                    <a:lstStyle/>
                    <a:p>
                      <a:endParaRPr lang="en-US"/>
                    </a:p>
                  </a:txBody>
                  <a:tcPr/>
                </a:tc>
              </a:tr>
              <a:tr h="377825">
                <a:tc rowSpan="3">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a:ln>
                            <a:noFill/>
                          </a:ln>
                          <a:solidFill>
                            <a:schemeClr val="tx1"/>
                          </a:solidFill>
                          <a:effectLst/>
                          <a:latin typeface="Arial" charset="0"/>
                          <a:ea typeface="宋体" charset="0"/>
                          <a:cs typeface="宋体" charset="0"/>
                        </a:rPr>
                        <a:t>“</a:t>
                      </a:r>
                      <a:r>
                        <a:rPr kumimoji="0" lang="en-US" altLang="zh-CN" sz="1400" b="0" i="0" u="none" strike="noStrike" cap="none" normalizeH="0" baseline="0">
                          <a:ln>
                            <a:noFill/>
                          </a:ln>
                          <a:solidFill>
                            <a:schemeClr val="tx1"/>
                          </a:solidFill>
                          <a:effectLst/>
                          <a:latin typeface="Arial" charset="0"/>
                          <a:ea typeface="宋体" charset="0"/>
                          <a:cs typeface="宋体" charset="0"/>
                        </a:rPr>
                        <a:t>com.apache.www</a:t>
                      </a:r>
                      <a:r>
                        <a:rPr kumimoji="0" lang="zh-CN" altLang="en-US" sz="1400" b="0" i="0" u="none" strike="noStrike" cap="none" normalizeH="0" baseline="0">
                          <a:ln>
                            <a:noFill/>
                          </a:ln>
                          <a:solidFill>
                            <a:schemeClr val="tx1"/>
                          </a:solidFill>
                          <a:effectLst/>
                          <a:latin typeface="Arial" charset="0"/>
                          <a:ea typeface="宋体" charset="0"/>
                          <a:cs typeface="宋体" charset="0"/>
                        </a:rPr>
                        <a:t>”</a:t>
                      </a:r>
                      <a:endParaRPr kumimoji="0" lang="en-US" altLang="zh-CN" sz="1400" b="0" i="0" u="none" strike="noStrike" cap="none" normalizeH="0" baseline="0">
                        <a:ln>
                          <a:noFill/>
                        </a:ln>
                        <a:solidFill>
                          <a:schemeClr val="tx1"/>
                        </a:solidFill>
                        <a:effectLst/>
                        <a:latin typeface="Arial" charset="0"/>
                        <a:ea typeface="宋体" charset="0"/>
                        <a:cs typeface="宋体"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dpi="0" rotWithShape="0">
                      <a:blip r:embed="rId2"/>
                      <a:srcRect/>
                      <a:tile tx="0" ty="0" sx="100000" sy="100000" flip="none" algn="tl"/>
                    </a:blip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a:ln>
                            <a:noFill/>
                          </a:ln>
                          <a:solidFill>
                            <a:schemeClr val="tx1"/>
                          </a:solidFill>
                          <a:effectLst/>
                          <a:latin typeface="Times New Roman" charset="0"/>
                          <a:ea typeface="宋体" charset="0"/>
                          <a:cs typeface="宋体" charset="0"/>
                        </a:rPr>
                        <a:t>t12</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blipFill dpi="0" rotWithShape="0">
                      <a:blip r:embed="rId2"/>
                      <a:srcRect/>
                      <a:tile tx="0" ty="0" sx="100000" sy="100000" flip="none" algn="tl"/>
                    </a:blip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Arial" charset="0"/>
                        <a:ea typeface="宋体" charset="0"/>
                        <a:cs typeface="宋体"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blipFill dpi="0" rotWithShape="0">
                      <a:blip r:embed="rId2"/>
                      <a:srcRect/>
                      <a:tile tx="0" ty="0" sx="100000" sy="100000" flip="none" algn="tl"/>
                    </a:blip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Arial" charset="0"/>
                        <a:ea typeface="宋体" charset="0"/>
                        <a:cs typeface="宋体"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blipFill dpi="0" rotWithShape="0">
                      <a:blip r:embed="rId2"/>
                      <a:srcRect/>
                      <a:tile tx="0" ty="0" sx="100000" sy="100000" flip="none" algn="tl"/>
                    </a:blipFill>
                  </a:tcPr>
                </a:tc>
              </a:tr>
              <a:tr h="376238">
                <a:tc vMerge="1">
                  <a:txBody>
                    <a:bodyPr/>
                    <a:lstStyle/>
                    <a:p>
                      <a:endParaRPr lang="en-US"/>
                    </a:p>
                  </a:txBody>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a:ln>
                            <a:noFill/>
                          </a:ln>
                          <a:solidFill>
                            <a:schemeClr val="tx1"/>
                          </a:solidFill>
                          <a:effectLst/>
                          <a:latin typeface="Times New Roman" charset="0"/>
                          <a:ea typeface="宋体" charset="0"/>
                          <a:cs typeface="宋体" charset="0"/>
                        </a:rPr>
                        <a:t>t11</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blipFill dpi="0" rotWithShape="0">
                      <a:blip r:embed="rId2"/>
                      <a:srcRect/>
                      <a:tile tx="0" ty="0" sx="100000" sy="100000" flip="none" algn="tl"/>
                    </a:blip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Arial" charset="0"/>
                        <a:ea typeface="宋体" charset="0"/>
                        <a:cs typeface="宋体"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blipFill dpi="0" rotWithShape="0">
                      <a:blip r:embed="rId2"/>
                      <a:srcRect/>
                      <a:tile tx="0" ty="0" sx="100000" sy="100000" flip="none" algn="tl"/>
                    </a:blip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Arial" charset="0"/>
                        <a:ea typeface="宋体" charset="0"/>
                        <a:cs typeface="宋体"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blipFill dpi="0" rotWithShape="0">
                      <a:blip r:embed="rId2"/>
                      <a:srcRect/>
                      <a:tile tx="0" ty="0" sx="100000" sy="100000" flip="none" algn="tl"/>
                    </a:blipFill>
                  </a:tcPr>
                </a:tc>
              </a:tr>
              <a:tr h="576263">
                <a:tc vMerge="1">
                  <a:txBody>
                    <a:bodyPr/>
                    <a:lstStyle/>
                    <a:p>
                      <a:endParaRPr lang="en-US"/>
                    </a:p>
                  </a:txBody>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a:ln>
                            <a:noFill/>
                          </a:ln>
                          <a:solidFill>
                            <a:schemeClr val="tx1"/>
                          </a:solidFill>
                          <a:effectLst/>
                          <a:latin typeface="Times New Roman" charset="0"/>
                          <a:ea typeface="宋体" charset="0"/>
                          <a:cs typeface="宋体" charset="0"/>
                        </a:rPr>
                        <a:t>t10</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blipFill dpi="0" rotWithShape="0">
                      <a:blip r:embed="rId2"/>
                      <a:srcRect/>
                      <a:tile tx="0" ty="0" sx="100000" sy="100000" flip="none" algn="tl"/>
                    </a:blip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a:ln>
                            <a:noFill/>
                          </a:ln>
                          <a:solidFill>
                            <a:schemeClr val="tx1"/>
                          </a:solidFill>
                          <a:effectLst/>
                          <a:latin typeface="Arial" charset="0"/>
                          <a:ea typeface="宋体" charset="0"/>
                          <a:cs typeface="宋体" charset="0"/>
                        </a:rPr>
                        <a:t>“</a:t>
                      </a:r>
                      <a:r>
                        <a:rPr kumimoji="0" lang="en-US" altLang="zh-CN" sz="1800" b="0" i="0" u="none" strike="noStrike" cap="none" normalizeH="0" baseline="0">
                          <a:ln>
                            <a:noFill/>
                          </a:ln>
                          <a:solidFill>
                            <a:schemeClr val="tx1"/>
                          </a:solidFill>
                          <a:effectLst/>
                          <a:latin typeface="Arial" charset="0"/>
                          <a:ea typeface="宋体" charset="0"/>
                          <a:cs typeface="宋体" charset="0"/>
                        </a:rPr>
                        <a:t>anchor:apache.com</a:t>
                      </a:r>
                      <a:r>
                        <a:rPr kumimoji="0" lang="zh-CN" altLang="en-US" sz="1800" b="0" i="0" u="none" strike="noStrike" cap="none" normalizeH="0" baseline="0">
                          <a:ln>
                            <a:noFill/>
                          </a:ln>
                          <a:solidFill>
                            <a:schemeClr val="tx1"/>
                          </a:solidFill>
                          <a:effectLst/>
                          <a:latin typeface="Arial" charset="0"/>
                          <a:ea typeface="宋体" charset="0"/>
                          <a:cs typeface="宋体" charset="0"/>
                        </a:rPr>
                        <a:t>”</a:t>
                      </a:r>
                      <a:endParaRPr kumimoji="0" lang="en-US" altLang="zh-CN" sz="1800" b="0" i="0" u="none" strike="noStrike" cap="none" normalizeH="0" baseline="0">
                        <a:ln>
                          <a:noFill/>
                        </a:ln>
                        <a:solidFill>
                          <a:schemeClr val="tx1"/>
                        </a:solidFill>
                        <a:effectLst/>
                        <a:latin typeface="Arial" charset="0"/>
                        <a:ea typeface="宋体" charset="0"/>
                        <a:cs typeface="宋体"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blipFill dpi="0" rotWithShape="0">
                      <a:blip r:embed="rId2"/>
                      <a:srcRect/>
                      <a:tile tx="0" ty="0" sx="100000" sy="100000" flip="none" algn="tl"/>
                    </a:blip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a:ln>
                            <a:noFill/>
                          </a:ln>
                          <a:solidFill>
                            <a:schemeClr val="tx1"/>
                          </a:solidFill>
                          <a:effectLst/>
                          <a:latin typeface="Arial" charset="0"/>
                          <a:ea typeface="宋体" charset="0"/>
                          <a:cs typeface="宋体" charset="0"/>
                        </a:rPr>
                        <a:t>“</a:t>
                      </a:r>
                      <a:r>
                        <a:rPr kumimoji="0" lang="en-US" altLang="zh-CN" sz="1800" b="0" i="0" u="none" strike="noStrike" cap="none" normalizeH="0" baseline="0">
                          <a:ln>
                            <a:noFill/>
                          </a:ln>
                          <a:solidFill>
                            <a:schemeClr val="tx1"/>
                          </a:solidFill>
                          <a:effectLst/>
                          <a:latin typeface="Arial" charset="0"/>
                          <a:ea typeface="宋体" charset="0"/>
                          <a:cs typeface="宋体" charset="0"/>
                        </a:rPr>
                        <a:t>APACHE</a:t>
                      </a:r>
                      <a:r>
                        <a:rPr kumimoji="0" lang="zh-CN" altLang="en-US" sz="1800" b="0" i="0" u="none" strike="noStrike" cap="none" normalizeH="0" baseline="0">
                          <a:ln>
                            <a:noFill/>
                          </a:ln>
                          <a:solidFill>
                            <a:schemeClr val="tx1"/>
                          </a:solidFill>
                          <a:effectLst/>
                          <a:latin typeface="Arial" charset="0"/>
                          <a:ea typeface="宋体" charset="0"/>
                          <a:cs typeface="宋体" charset="0"/>
                        </a:rPr>
                        <a:t>”</a:t>
                      </a:r>
                      <a:endParaRPr kumimoji="0" lang="en-US" altLang="zh-CN" sz="1800" b="0" i="0" u="none" strike="noStrike" cap="none" normalizeH="0" baseline="0">
                        <a:ln>
                          <a:noFill/>
                        </a:ln>
                        <a:solidFill>
                          <a:schemeClr val="tx1"/>
                        </a:solidFill>
                        <a:effectLst/>
                        <a:latin typeface="Arial" charset="0"/>
                        <a:ea typeface="宋体" charset="0"/>
                        <a:cs typeface="宋体"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blipFill dpi="0" rotWithShape="0">
                      <a:blip r:embed="rId2"/>
                      <a:srcRect/>
                      <a:tile tx="0" ty="0" sx="100000" sy="100000" flip="none" algn="tl"/>
                    </a:blipFill>
                  </a:tcPr>
                </a:tc>
              </a:tr>
              <a:tr h="576263">
                <a:tc rowSpan="5">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a:ln>
                            <a:noFill/>
                          </a:ln>
                          <a:solidFill>
                            <a:schemeClr val="tx1"/>
                          </a:solidFill>
                          <a:effectLst/>
                          <a:latin typeface="Arial"/>
                          <a:ea typeface="宋体" charset="0"/>
                          <a:cs typeface="Times New Roman" charset="0"/>
                        </a:rPr>
                        <a:t>“</a:t>
                      </a:r>
                      <a:r>
                        <a:rPr kumimoji="0" lang="en-US" altLang="zh-CN" sz="1400" b="0" i="0" u="none" strike="noStrike" cap="none" normalizeH="0" baseline="0">
                          <a:ln>
                            <a:noFill/>
                          </a:ln>
                          <a:solidFill>
                            <a:schemeClr val="tx1"/>
                          </a:solidFill>
                          <a:effectLst/>
                          <a:latin typeface="Times New Roman" charset="0"/>
                          <a:ea typeface="宋体" charset="0"/>
                          <a:cs typeface="Times New Roman" charset="0"/>
                        </a:rPr>
                        <a:t>com.cnn.www</a:t>
                      </a:r>
                      <a:r>
                        <a:rPr kumimoji="0" lang="zh-CN" altLang="en-US" sz="1400" b="0" i="0" u="none" strike="noStrike" cap="none" normalizeH="0" baseline="0">
                          <a:ln>
                            <a:noFill/>
                          </a:ln>
                          <a:solidFill>
                            <a:schemeClr val="tx1"/>
                          </a:solidFill>
                          <a:effectLst/>
                          <a:latin typeface="Arial"/>
                          <a:ea typeface="宋体" charset="0"/>
                          <a:cs typeface="Times New Roman" charset="0"/>
                        </a:rPr>
                        <a:t>”</a:t>
                      </a:r>
                      <a:endParaRPr kumimoji="0" lang="en-US" altLang="zh-CN" sz="1400" b="0" i="0" u="none" strike="noStrike" cap="none" normalizeH="0" baseline="0">
                        <a:ln>
                          <a:noFill/>
                        </a:ln>
                        <a:solidFill>
                          <a:schemeClr val="tx1"/>
                        </a:solidFill>
                        <a:effectLst/>
                        <a:latin typeface="Arial" charset="0"/>
                        <a:ea typeface="宋体" charset="0"/>
                        <a:cs typeface="宋体"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blipFill dpi="0" rotWithShape="0">
                      <a:blip r:embed="rId2"/>
                      <a:srcRect/>
                      <a:tile tx="0" ty="0" sx="100000" sy="100000" flip="none" algn="tl"/>
                    </a:blip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a:ln>
                            <a:noFill/>
                          </a:ln>
                          <a:solidFill>
                            <a:schemeClr val="tx1"/>
                          </a:solidFill>
                          <a:effectLst/>
                          <a:latin typeface="Times New Roman" charset="0"/>
                          <a:ea typeface="宋体" charset="0"/>
                          <a:cs typeface="Times New Roman" charset="0"/>
                        </a:rPr>
                        <a:t>t9</a:t>
                      </a:r>
                      <a:endParaRPr kumimoji="0" lang="en-US" altLang="zh-CN" sz="1400" b="0" i="0" u="none" strike="noStrike" cap="none" normalizeH="0" baseline="0">
                        <a:ln>
                          <a:noFill/>
                        </a:ln>
                        <a:solidFill>
                          <a:schemeClr val="tx1"/>
                        </a:solidFill>
                        <a:effectLst/>
                        <a:latin typeface="Arial" charset="0"/>
                        <a:ea typeface="宋体" charset="0"/>
                        <a:cs typeface="宋体"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blipFill dpi="0" rotWithShape="0">
                      <a:blip r:embed="rId2"/>
                      <a:srcRect/>
                      <a:tile tx="0" ty="0" sx="100000" sy="100000" flip="none" algn="tl"/>
                    </a:blip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a:ln>
                            <a:noFill/>
                          </a:ln>
                          <a:solidFill>
                            <a:schemeClr val="tx1"/>
                          </a:solidFill>
                          <a:effectLst/>
                          <a:latin typeface="Arial"/>
                          <a:ea typeface="宋体" charset="0"/>
                          <a:cs typeface="Times New Roman" charset="0"/>
                        </a:rPr>
                        <a:t>“</a:t>
                      </a:r>
                      <a:r>
                        <a:rPr kumimoji="0" lang="en-US" altLang="zh-CN" sz="1800" b="0" i="0" u="none" strike="noStrike" cap="none" normalizeH="0" baseline="0">
                          <a:ln>
                            <a:noFill/>
                          </a:ln>
                          <a:solidFill>
                            <a:schemeClr val="tx1"/>
                          </a:solidFill>
                          <a:effectLst/>
                          <a:latin typeface="Times New Roman" charset="0"/>
                          <a:ea typeface="宋体" charset="0"/>
                          <a:cs typeface="Times New Roman" charset="0"/>
                        </a:rPr>
                        <a:t>anchor:cnnsi.com</a:t>
                      </a:r>
                      <a:r>
                        <a:rPr kumimoji="0" lang="zh-CN" altLang="en-US" sz="1800" b="0" i="0" u="none" strike="noStrike" cap="none" normalizeH="0" baseline="0">
                          <a:ln>
                            <a:noFill/>
                          </a:ln>
                          <a:solidFill>
                            <a:schemeClr val="tx1"/>
                          </a:solidFill>
                          <a:effectLst/>
                          <a:latin typeface="Arial"/>
                          <a:ea typeface="宋体" charset="0"/>
                          <a:cs typeface="Times New Roman" charset="0"/>
                        </a:rPr>
                        <a:t>”</a:t>
                      </a:r>
                      <a:endParaRPr kumimoji="0" lang="en-US" altLang="zh-CN" sz="1800" b="0" i="0" u="none" strike="noStrike" cap="none" normalizeH="0" baseline="0">
                        <a:ln>
                          <a:noFill/>
                        </a:ln>
                        <a:solidFill>
                          <a:schemeClr val="tx1"/>
                        </a:solidFill>
                        <a:effectLst/>
                        <a:latin typeface="Arial" charset="0"/>
                        <a:ea typeface="宋体" charset="0"/>
                        <a:cs typeface="宋体"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blipFill dpi="0" rotWithShape="0">
                      <a:blip r:embed="rId2"/>
                      <a:srcRect/>
                      <a:tile tx="0" ty="0" sx="100000" sy="100000" flip="none" algn="tl"/>
                    </a:blip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a:ln>
                            <a:noFill/>
                          </a:ln>
                          <a:solidFill>
                            <a:schemeClr val="tx1"/>
                          </a:solidFill>
                          <a:effectLst/>
                          <a:latin typeface="Arial"/>
                          <a:ea typeface="宋体" charset="0"/>
                          <a:cs typeface="Times New Roman" charset="0"/>
                        </a:rPr>
                        <a:t>“</a:t>
                      </a:r>
                      <a:r>
                        <a:rPr kumimoji="0" lang="en-US" altLang="zh-CN" sz="1800" b="0" i="0" u="none" strike="noStrike" cap="none" normalizeH="0" baseline="0">
                          <a:ln>
                            <a:noFill/>
                          </a:ln>
                          <a:solidFill>
                            <a:schemeClr val="tx1"/>
                          </a:solidFill>
                          <a:effectLst/>
                          <a:latin typeface="Times New Roman" charset="0"/>
                          <a:ea typeface="宋体" charset="0"/>
                          <a:cs typeface="Times New Roman" charset="0"/>
                        </a:rPr>
                        <a:t>CNN</a:t>
                      </a:r>
                      <a:r>
                        <a:rPr kumimoji="0" lang="zh-CN" altLang="en-US" sz="1800" b="0" i="0" u="none" strike="noStrike" cap="none" normalizeH="0" baseline="0">
                          <a:ln>
                            <a:noFill/>
                          </a:ln>
                          <a:solidFill>
                            <a:schemeClr val="tx1"/>
                          </a:solidFill>
                          <a:effectLst/>
                          <a:latin typeface="Arial"/>
                          <a:ea typeface="宋体" charset="0"/>
                          <a:cs typeface="Times New Roman" charset="0"/>
                        </a:rPr>
                        <a:t>”</a:t>
                      </a:r>
                      <a:endParaRPr kumimoji="0" lang="en-US" altLang="zh-CN" sz="1800" b="0" i="0" u="none" strike="noStrike" cap="none" normalizeH="0" baseline="0">
                        <a:ln>
                          <a:noFill/>
                        </a:ln>
                        <a:solidFill>
                          <a:schemeClr val="tx1"/>
                        </a:solidFill>
                        <a:effectLst/>
                        <a:latin typeface="Arial" charset="0"/>
                        <a:ea typeface="宋体" charset="0"/>
                        <a:cs typeface="宋体"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blipFill dpi="0" rotWithShape="0">
                      <a:blip r:embed="rId2"/>
                      <a:srcRect/>
                      <a:tile tx="0" ty="0" sx="100000" sy="100000" flip="none" algn="tl"/>
                    </a:blipFill>
                  </a:tcPr>
                </a:tc>
              </a:tr>
              <a:tr h="574675">
                <a:tc vMerge="1">
                  <a:txBody>
                    <a:bodyPr/>
                    <a:lstStyle/>
                    <a:p>
                      <a:endParaRPr lang="en-US"/>
                    </a:p>
                  </a:txBody>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a:ln>
                            <a:noFill/>
                          </a:ln>
                          <a:solidFill>
                            <a:schemeClr val="tx1"/>
                          </a:solidFill>
                          <a:effectLst/>
                          <a:latin typeface="Times New Roman" charset="0"/>
                          <a:ea typeface="宋体" charset="0"/>
                          <a:cs typeface="Times New Roman" charset="0"/>
                        </a:rPr>
                        <a:t>t8</a:t>
                      </a:r>
                      <a:endParaRPr kumimoji="0" lang="en-US" altLang="zh-CN" sz="1400" b="0" i="0" u="none" strike="noStrike" cap="none" normalizeH="0" baseline="0">
                        <a:ln>
                          <a:noFill/>
                        </a:ln>
                        <a:solidFill>
                          <a:schemeClr val="tx1"/>
                        </a:solidFill>
                        <a:effectLst/>
                        <a:latin typeface="Arial" charset="0"/>
                        <a:ea typeface="宋体" charset="0"/>
                        <a:cs typeface="宋体"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blipFill dpi="0" rotWithShape="0">
                      <a:blip r:embed="rId2"/>
                      <a:srcRect/>
                      <a:tile tx="0" ty="0" sx="100000" sy="100000" flip="none" algn="tl"/>
                    </a:blip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a:ln>
                            <a:noFill/>
                          </a:ln>
                          <a:solidFill>
                            <a:schemeClr val="tx1"/>
                          </a:solidFill>
                          <a:effectLst/>
                          <a:latin typeface="Arial"/>
                          <a:ea typeface="宋体" charset="0"/>
                          <a:cs typeface="Times New Roman" charset="0"/>
                        </a:rPr>
                        <a:t>“</a:t>
                      </a:r>
                      <a:r>
                        <a:rPr kumimoji="0" lang="en-US" altLang="zh-CN" sz="1800" b="0" i="0" u="none" strike="noStrike" cap="none" normalizeH="0" baseline="0">
                          <a:ln>
                            <a:noFill/>
                          </a:ln>
                          <a:solidFill>
                            <a:schemeClr val="tx1"/>
                          </a:solidFill>
                          <a:effectLst/>
                          <a:latin typeface="Times New Roman" charset="0"/>
                          <a:ea typeface="宋体" charset="0"/>
                          <a:cs typeface="Times New Roman" charset="0"/>
                        </a:rPr>
                        <a:t>anchor:my.look.ca</a:t>
                      </a:r>
                      <a:r>
                        <a:rPr kumimoji="0" lang="zh-CN" altLang="en-US" sz="1800" b="0" i="0" u="none" strike="noStrike" cap="none" normalizeH="0" baseline="0">
                          <a:ln>
                            <a:noFill/>
                          </a:ln>
                          <a:solidFill>
                            <a:schemeClr val="tx1"/>
                          </a:solidFill>
                          <a:effectLst/>
                          <a:latin typeface="Arial"/>
                          <a:ea typeface="宋体" charset="0"/>
                          <a:cs typeface="Times New Roman" charset="0"/>
                        </a:rPr>
                        <a:t>”</a:t>
                      </a:r>
                      <a:endParaRPr kumimoji="0" lang="en-US" altLang="zh-CN" sz="1800" b="0" i="0" u="none" strike="noStrike" cap="none" normalizeH="0" baseline="0">
                        <a:ln>
                          <a:noFill/>
                        </a:ln>
                        <a:solidFill>
                          <a:schemeClr val="tx1"/>
                        </a:solidFill>
                        <a:effectLst/>
                        <a:latin typeface="Arial" charset="0"/>
                        <a:ea typeface="宋体" charset="0"/>
                        <a:cs typeface="宋体"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blipFill dpi="0" rotWithShape="0">
                      <a:blip r:embed="rId2"/>
                      <a:srcRect/>
                      <a:tile tx="0" ty="0" sx="100000" sy="100000" flip="none" algn="tl"/>
                    </a:blip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a:ln>
                            <a:noFill/>
                          </a:ln>
                          <a:solidFill>
                            <a:schemeClr val="tx1"/>
                          </a:solidFill>
                          <a:effectLst/>
                          <a:latin typeface="Arial"/>
                          <a:ea typeface="宋体" charset="0"/>
                          <a:cs typeface="Times New Roman" charset="0"/>
                        </a:rPr>
                        <a:t>“</a:t>
                      </a:r>
                      <a:r>
                        <a:rPr kumimoji="0" lang="en-US" altLang="zh-CN" sz="1800" b="0" i="0" u="none" strike="noStrike" cap="none" normalizeH="0" baseline="0">
                          <a:ln>
                            <a:noFill/>
                          </a:ln>
                          <a:solidFill>
                            <a:schemeClr val="tx1"/>
                          </a:solidFill>
                          <a:effectLst/>
                          <a:latin typeface="Times New Roman" charset="0"/>
                          <a:ea typeface="宋体" charset="0"/>
                          <a:cs typeface="Times New Roman" charset="0"/>
                        </a:rPr>
                        <a:t>CNN.com</a:t>
                      </a:r>
                      <a:r>
                        <a:rPr kumimoji="0" lang="zh-CN" altLang="en-US" sz="1800" b="0" i="0" u="none" strike="noStrike" cap="none" normalizeH="0" baseline="0">
                          <a:ln>
                            <a:noFill/>
                          </a:ln>
                          <a:solidFill>
                            <a:schemeClr val="tx1"/>
                          </a:solidFill>
                          <a:effectLst/>
                          <a:latin typeface="Arial"/>
                          <a:ea typeface="宋体" charset="0"/>
                          <a:cs typeface="Times New Roman" charset="0"/>
                        </a:rPr>
                        <a:t>”</a:t>
                      </a:r>
                      <a:endParaRPr kumimoji="0" lang="en-US" altLang="zh-CN" sz="1800" b="0" i="0" u="none" strike="noStrike" cap="none" normalizeH="0" baseline="0">
                        <a:ln>
                          <a:noFill/>
                        </a:ln>
                        <a:solidFill>
                          <a:schemeClr val="tx1"/>
                        </a:solidFill>
                        <a:effectLst/>
                        <a:latin typeface="Arial" charset="0"/>
                        <a:ea typeface="宋体" charset="0"/>
                        <a:cs typeface="宋体"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blipFill dpi="0" rotWithShape="0">
                      <a:blip r:embed="rId2"/>
                      <a:srcRect/>
                      <a:tile tx="0" ty="0" sx="100000" sy="100000" flip="none" algn="tl"/>
                    </a:blipFill>
                  </a:tcPr>
                </a:tc>
              </a:tr>
              <a:tr h="377825">
                <a:tc vMerge="1">
                  <a:txBody>
                    <a:bodyPr/>
                    <a:lstStyle/>
                    <a:p>
                      <a:endParaRPr lang="en-US"/>
                    </a:p>
                  </a:txBody>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a:ln>
                            <a:noFill/>
                          </a:ln>
                          <a:solidFill>
                            <a:schemeClr val="tx1"/>
                          </a:solidFill>
                          <a:effectLst/>
                          <a:latin typeface="Times New Roman" charset="0"/>
                          <a:ea typeface="宋体" charset="0"/>
                          <a:cs typeface="Times New Roman" charset="0"/>
                        </a:rPr>
                        <a:t>t6</a:t>
                      </a:r>
                      <a:endParaRPr kumimoji="0" lang="en-US" altLang="zh-CN" sz="1400" b="0" i="0" u="none" strike="noStrike" cap="none" normalizeH="0" baseline="0">
                        <a:ln>
                          <a:noFill/>
                        </a:ln>
                        <a:solidFill>
                          <a:schemeClr val="tx1"/>
                        </a:solidFill>
                        <a:effectLst/>
                        <a:latin typeface="Arial" charset="0"/>
                        <a:ea typeface="宋体" charset="0"/>
                        <a:cs typeface="宋体"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blipFill dpi="0" rotWithShape="0">
                      <a:blip r:embed="rId2"/>
                      <a:srcRect/>
                      <a:tile tx="0" ty="0" sx="100000" sy="100000" flip="none" algn="tl"/>
                    </a:blip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Tx/>
                        <a:buFont typeface="Wingdings" charset="0"/>
                        <a:buNone/>
                        <a:tabLst/>
                      </a:pPr>
                      <a:endParaRPr kumimoji="0" lang="en-US" sz="1400" b="0" i="0" u="none" strike="noStrike" cap="none" normalizeH="0" baseline="0">
                        <a:ln>
                          <a:noFill/>
                        </a:ln>
                        <a:solidFill>
                          <a:schemeClr val="tx1"/>
                        </a:solidFill>
                        <a:effectLst/>
                        <a:latin typeface="Arial" charset="0"/>
                        <a:ea typeface="宋体" charset="0"/>
                        <a:cs typeface="宋体"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blipFill dpi="0" rotWithShape="0">
                      <a:blip r:embed="rId2"/>
                      <a:srcRect/>
                      <a:tile tx="0" ty="0" sx="100000" sy="100000" flip="none" algn="tl"/>
                    </a:blip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Tx/>
                        <a:buFont typeface="Wingdings" charset="0"/>
                        <a:buNone/>
                        <a:tabLst/>
                      </a:pPr>
                      <a:endParaRPr kumimoji="0" lang="en-US" sz="1400" b="0" i="0" u="none" strike="noStrike" cap="none" normalizeH="0" baseline="0">
                        <a:ln>
                          <a:noFill/>
                        </a:ln>
                        <a:solidFill>
                          <a:schemeClr val="tx1"/>
                        </a:solidFill>
                        <a:effectLst/>
                        <a:latin typeface="Arial" charset="0"/>
                        <a:ea typeface="宋体" charset="0"/>
                        <a:cs typeface="宋体"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blipFill dpi="0" rotWithShape="0">
                      <a:blip r:embed="rId2"/>
                      <a:srcRect/>
                      <a:tile tx="0" ty="0" sx="100000" sy="100000" flip="none" algn="tl"/>
                    </a:blipFill>
                  </a:tcPr>
                </a:tc>
              </a:tr>
              <a:tr h="376238">
                <a:tc vMerge="1">
                  <a:txBody>
                    <a:bodyPr/>
                    <a:lstStyle/>
                    <a:p>
                      <a:endParaRPr lang="en-US"/>
                    </a:p>
                  </a:txBody>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a:ln>
                            <a:noFill/>
                          </a:ln>
                          <a:solidFill>
                            <a:schemeClr val="tx1"/>
                          </a:solidFill>
                          <a:effectLst/>
                          <a:latin typeface="Times New Roman" charset="0"/>
                          <a:ea typeface="宋体" charset="0"/>
                          <a:cs typeface="Times New Roman" charset="0"/>
                        </a:rPr>
                        <a:t>t5</a:t>
                      </a:r>
                      <a:endParaRPr kumimoji="0" lang="en-US" altLang="zh-CN" sz="1400" b="0" i="0" u="none" strike="noStrike" cap="none" normalizeH="0" baseline="0">
                        <a:ln>
                          <a:noFill/>
                        </a:ln>
                        <a:solidFill>
                          <a:schemeClr val="tx1"/>
                        </a:solidFill>
                        <a:effectLst/>
                        <a:latin typeface="Arial" charset="0"/>
                        <a:ea typeface="宋体" charset="0"/>
                        <a:cs typeface="宋体"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blipFill dpi="0" rotWithShape="0">
                      <a:blip r:embed="rId2"/>
                      <a:srcRect/>
                      <a:tile tx="0" ty="0" sx="100000" sy="100000" flip="none" algn="tl"/>
                    </a:blip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Tx/>
                        <a:buFont typeface="Wingdings" charset="0"/>
                        <a:buNone/>
                        <a:tabLst/>
                      </a:pPr>
                      <a:endParaRPr kumimoji="0" lang="en-US" sz="1400" b="0" i="0" u="none" strike="noStrike" cap="none" normalizeH="0" baseline="0">
                        <a:ln>
                          <a:noFill/>
                        </a:ln>
                        <a:solidFill>
                          <a:schemeClr val="tx1"/>
                        </a:solidFill>
                        <a:effectLst/>
                        <a:latin typeface="Arial" charset="0"/>
                        <a:ea typeface="宋体" charset="0"/>
                        <a:cs typeface="宋体"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blipFill dpi="0" rotWithShape="0">
                      <a:blip r:embed="rId2"/>
                      <a:srcRect/>
                      <a:tile tx="0" ty="0" sx="100000" sy="100000" flip="none" algn="tl"/>
                    </a:blip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Tx/>
                        <a:buFont typeface="Wingdings" charset="0"/>
                        <a:buNone/>
                        <a:tabLst/>
                      </a:pPr>
                      <a:endParaRPr kumimoji="0" lang="en-US" sz="1400" b="0" i="0" u="none" strike="noStrike" cap="none" normalizeH="0" baseline="0">
                        <a:ln>
                          <a:noFill/>
                        </a:ln>
                        <a:solidFill>
                          <a:schemeClr val="tx1"/>
                        </a:solidFill>
                        <a:effectLst/>
                        <a:latin typeface="Arial" charset="0"/>
                        <a:ea typeface="宋体" charset="0"/>
                        <a:cs typeface="宋体"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blipFill dpi="0" rotWithShape="0">
                      <a:blip r:embed="rId2"/>
                      <a:srcRect/>
                      <a:tile tx="0" ty="0" sx="100000" sy="100000" flip="none" algn="tl"/>
                    </a:blipFill>
                  </a:tcPr>
                </a:tc>
              </a:tr>
              <a:tr h="376238">
                <a:tc vMerge="1">
                  <a:txBody>
                    <a:bodyPr/>
                    <a:lstStyle/>
                    <a:p>
                      <a:endParaRPr lang="en-US"/>
                    </a:p>
                  </a:txBody>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a:ln>
                            <a:noFill/>
                          </a:ln>
                          <a:solidFill>
                            <a:schemeClr val="tx1"/>
                          </a:solidFill>
                          <a:effectLst/>
                          <a:latin typeface="Times New Roman" charset="0"/>
                          <a:ea typeface="宋体" charset="0"/>
                          <a:cs typeface="Times New Roman" charset="0"/>
                        </a:rPr>
                        <a:t>t3</a:t>
                      </a:r>
                      <a:endParaRPr kumimoji="0" lang="en-US" altLang="zh-CN" sz="1400" b="0" i="0" u="none" strike="noStrike" cap="none" normalizeH="0" baseline="0">
                        <a:ln>
                          <a:noFill/>
                        </a:ln>
                        <a:solidFill>
                          <a:schemeClr val="tx1"/>
                        </a:solidFill>
                        <a:effectLst/>
                        <a:latin typeface="Arial" charset="0"/>
                        <a:ea typeface="宋体" charset="0"/>
                        <a:cs typeface="宋体"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blipFill dpi="0" rotWithShape="0">
                      <a:blip r:embed="rId2"/>
                      <a:srcRect/>
                      <a:tile tx="0" ty="0" sx="100000" sy="100000" flip="none" algn="tl"/>
                    </a:blip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Tx/>
                        <a:buFont typeface="Wingdings" charset="0"/>
                        <a:buNone/>
                        <a:tabLst/>
                      </a:pPr>
                      <a:endParaRPr kumimoji="0" lang="en-US" sz="1400" b="0" i="0" u="none" strike="noStrike" cap="none" normalizeH="0" baseline="0" dirty="0">
                        <a:ln>
                          <a:noFill/>
                        </a:ln>
                        <a:solidFill>
                          <a:schemeClr val="tx1"/>
                        </a:solidFill>
                        <a:effectLst/>
                        <a:latin typeface="Arial" charset="0"/>
                        <a:ea typeface="宋体" charset="0"/>
                        <a:cs typeface="宋体"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blipFill dpi="0" rotWithShape="0">
                      <a:blip r:embed="rId2"/>
                      <a:srcRect/>
                      <a:tile tx="0" ty="0" sx="100000" sy="100000" flip="none" algn="tl"/>
                    </a:blip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Tx/>
                        <a:buFont typeface="Wingdings" charset="0"/>
                        <a:buNone/>
                        <a:tabLst/>
                      </a:pPr>
                      <a:endParaRPr kumimoji="0" lang="en-US" sz="1400" b="0" i="0" u="none" strike="noStrike" cap="none" normalizeH="0" baseline="0" dirty="0">
                        <a:ln>
                          <a:noFill/>
                        </a:ln>
                        <a:solidFill>
                          <a:schemeClr val="tx1"/>
                        </a:solidFill>
                        <a:effectLst/>
                        <a:latin typeface="Arial" charset="0"/>
                        <a:ea typeface="宋体" charset="0"/>
                        <a:cs typeface="宋体"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blipFill dpi="0" rotWithShape="0">
                      <a:blip r:embed="rId2"/>
                      <a:srcRect/>
                      <a:tile tx="0" ty="0" sx="100000" sy="100000" flip="none" algn="tl"/>
                    </a:blipFill>
                  </a:tcPr>
                </a:tc>
              </a:tr>
            </a:tbl>
          </a:graphicData>
        </a:graphic>
      </p:graphicFrame>
    </p:spTree>
    <p:extLst>
      <p:ext uri="{BB962C8B-B14F-4D97-AF65-F5344CB8AC3E}">
        <p14:creationId xmlns:p14="http://schemas.microsoft.com/office/powerpoint/2010/main" xmlns="" val="2010183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Operations On Regions: </a:t>
            </a:r>
            <a:r>
              <a:rPr lang="en-US" b="1" dirty="0" smtClean="0">
                <a:solidFill>
                  <a:srgbClr val="FF0000"/>
                </a:solidFill>
              </a:rPr>
              <a:t>Put()</a:t>
            </a:r>
            <a:endParaRPr lang="en-US" b="1" dirty="0">
              <a:solidFill>
                <a:srgbClr val="FF0000"/>
              </a:solidFill>
            </a:endParaRPr>
          </a:p>
        </p:txBody>
      </p:sp>
      <p:sp>
        <p:nvSpPr>
          <p:cNvPr id="3" name="Content Placeholder 2"/>
          <p:cNvSpPr>
            <a:spLocks noGrp="1"/>
          </p:cNvSpPr>
          <p:nvPr>
            <p:ph idx="1"/>
          </p:nvPr>
        </p:nvSpPr>
        <p:spPr>
          <a:xfrm>
            <a:off x="557226" y="1840031"/>
            <a:ext cx="7688250" cy="868183"/>
          </a:xfrm>
        </p:spPr>
        <p:txBody>
          <a:bodyPr>
            <a:normAutofit/>
          </a:bodyPr>
          <a:lstStyle/>
          <a:p>
            <a:r>
              <a:rPr lang="en-US" sz="2000" dirty="0" smtClean="0"/>
              <a:t>Insert a new record (with a new key), Or</a:t>
            </a:r>
          </a:p>
          <a:p>
            <a:r>
              <a:rPr lang="en-US" sz="2000" dirty="0" smtClean="0">
                <a:sym typeface="Wingdings"/>
              </a:rPr>
              <a:t>Insert a record for an existing key</a:t>
            </a:r>
          </a:p>
        </p:txBody>
      </p:sp>
      <p:sp>
        <p:nvSpPr>
          <p:cNvPr id="4" name="Slide Number Placeholder 3"/>
          <p:cNvSpPr>
            <a:spLocks noGrp="1"/>
          </p:cNvSpPr>
          <p:nvPr>
            <p:ph type="sldNum" sz="quarter" idx="12"/>
          </p:nvPr>
        </p:nvSpPr>
        <p:spPr/>
        <p:txBody>
          <a:bodyPr/>
          <a:lstStyle/>
          <a:p>
            <a:fld id="{EBFB1032-EA64-7144-B003-9BCC9D94B503}" type="slidenum">
              <a:rPr lang="en-US" smtClean="0"/>
              <a:pPr/>
              <a:t>53</a:t>
            </a:fld>
            <a:endParaRPr lang="en-US" dirty="0"/>
          </a:p>
        </p:txBody>
      </p:sp>
      <p:pic>
        <p:nvPicPr>
          <p:cNvPr id="8" name="Picture 7" descr="Screen shot 2013-02-15 at 1.43.23 AM.png"/>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562558" y="3174283"/>
            <a:ext cx="7975600" cy="596900"/>
          </a:xfrm>
          <a:prstGeom prst="rect">
            <a:avLst/>
          </a:prstGeom>
        </p:spPr>
      </p:pic>
      <p:pic>
        <p:nvPicPr>
          <p:cNvPr id="9" name="Picture 8" descr="Screen shot 2013-02-15 at 1.43.40 AM.png"/>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396352" y="5189108"/>
            <a:ext cx="8245476" cy="713798"/>
          </a:xfrm>
          <a:prstGeom prst="rect">
            <a:avLst/>
          </a:prstGeom>
        </p:spPr>
      </p:pic>
      <p:cxnSp>
        <p:nvCxnSpPr>
          <p:cNvPr id="11" name="Straight Arrow Connector 10"/>
          <p:cNvCxnSpPr/>
          <p:nvPr/>
        </p:nvCxnSpPr>
        <p:spPr>
          <a:xfrm flipH="1">
            <a:off x="4794728" y="2708214"/>
            <a:ext cx="829358" cy="58310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5624086" y="2462012"/>
            <a:ext cx="2608406" cy="646331"/>
          </a:xfrm>
          <a:prstGeom prst="rect">
            <a:avLst/>
          </a:prstGeom>
          <a:noFill/>
        </p:spPr>
        <p:txBody>
          <a:bodyPr wrap="none" rtlCol="0">
            <a:spAutoFit/>
          </a:bodyPr>
          <a:lstStyle/>
          <a:p>
            <a:r>
              <a:rPr lang="en-US" b="1" dirty="0" smtClean="0">
                <a:solidFill>
                  <a:srgbClr val="800000"/>
                </a:solidFill>
              </a:rPr>
              <a:t>Implicit version number </a:t>
            </a:r>
          </a:p>
          <a:p>
            <a:r>
              <a:rPr lang="en-US" b="1" dirty="0" smtClean="0">
                <a:solidFill>
                  <a:srgbClr val="800000"/>
                </a:solidFill>
              </a:rPr>
              <a:t>(timestamp)</a:t>
            </a:r>
            <a:endParaRPr lang="en-US" b="1" dirty="0">
              <a:solidFill>
                <a:srgbClr val="800000"/>
              </a:solidFill>
            </a:endParaRPr>
          </a:p>
        </p:txBody>
      </p:sp>
      <p:cxnSp>
        <p:nvCxnSpPr>
          <p:cNvPr id="13" name="Straight Arrow Connector 12"/>
          <p:cNvCxnSpPr/>
          <p:nvPr/>
        </p:nvCxnSpPr>
        <p:spPr>
          <a:xfrm flipH="1">
            <a:off x="4376944" y="4739518"/>
            <a:ext cx="829358" cy="58310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5206302" y="4493316"/>
            <a:ext cx="2608406" cy="369332"/>
          </a:xfrm>
          <a:prstGeom prst="rect">
            <a:avLst/>
          </a:prstGeom>
          <a:noFill/>
        </p:spPr>
        <p:txBody>
          <a:bodyPr wrap="none" rtlCol="0">
            <a:spAutoFit/>
          </a:bodyPr>
          <a:lstStyle/>
          <a:p>
            <a:r>
              <a:rPr lang="en-US" b="1" dirty="0" smtClean="0">
                <a:solidFill>
                  <a:srgbClr val="800000"/>
                </a:solidFill>
              </a:rPr>
              <a:t>Explicit version number</a:t>
            </a:r>
            <a:endParaRPr lang="en-US" b="1" dirty="0">
              <a:solidFill>
                <a:srgbClr val="800000"/>
              </a:solidFill>
            </a:endParaRPr>
          </a:p>
        </p:txBody>
      </p:sp>
    </p:spTree>
    <p:extLst>
      <p:ext uri="{BB962C8B-B14F-4D97-AF65-F5344CB8AC3E}">
        <p14:creationId xmlns:p14="http://schemas.microsoft.com/office/powerpoint/2010/main" xmlns="" val="31826258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checkerboard(across)">
                                      <p:cBhvr>
                                        <p:cTn id="7" dur="500"/>
                                        <p:tgtEl>
                                          <p:spTgt spid="9"/>
                                        </p:tgtEl>
                                      </p:cBhvr>
                                    </p:animEffect>
                                  </p:childTnLst>
                                </p:cTn>
                              </p:par>
                              <p:par>
                                <p:cTn id="8" presetID="5" presetClass="entr" presetSubtype="1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checkerboard(across)">
                                      <p:cBhvr>
                                        <p:cTn id="10" dur="500"/>
                                        <p:tgtEl>
                                          <p:spTgt spid="13"/>
                                        </p:tgtEl>
                                      </p:cBhvr>
                                    </p:animEffect>
                                  </p:childTnLst>
                                </p:cTn>
                              </p:par>
                              <p:par>
                                <p:cTn id="11" presetID="5" presetClass="entr" presetSubtype="1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checkerboard(across)">
                                      <p:cBhvr>
                                        <p:cTn id="1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6352" y="244158"/>
            <a:ext cx="8245476" cy="1339850"/>
          </a:xfrm>
        </p:spPr>
        <p:txBody>
          <a:bodyPr>
            <a:normAutofit/>
          </a:bodyPr>
          <a:lstStyle/>
          <a:p>
            <a:r>
              <a:rPr lang="en-US" sz="4000" dirty="0" smtClean="0"/>
              <a:t>Operations On Regions: </a:t>
            </a:r>
            <a:r>
              <a:rPr lang="en-US" sz="4000" b="1" dirty="0" smtClean="0">
                <a:solidFill>
                  <a:srgbClr val="FF0000"/>
                </a:solidFill>
              </a:rPr>
              <a:t>Delete()</a:t>
            </a:r>
            <a:endParaRPr lang="en-US" sz="4000" b="1" dirty="0">
              <a:solidFill>
                <a:srgbClr val="FF0000"/>
              </a:solidFill>
            </a:endParaRPr>
          </a:p>
        </p:txBody>
      </p:sp>
      <p:sp>
        <p:nvSpPr>
          <p:cNvPr id="3" name="Content Placeholder 2"/>
          <p:cNvSpPr>
            <a:spLocks noGrp="1"/>
          </p:cNvSpPr>
          <p:nvPr>
            <p:ph idx="1"/>
          </p:nvPr>
        </p:nvSpPr>
        <p:spPr>
          <a:xfrm>
            <a:off x="557226" y="1840032"/>
            <a:ext cx="7688250" cy="2319474"/>
          </a:xfrm>
        </p:spPr>
        <p:txBody>
          <a:bodyPr>
            <a:normAutofit/>
          </a:bodyPr>
          <a:lstStyle/>
          <a:p>
            <a:r>
              <a:rPr lang="en-US" sz="2000" dirty="0" smtClean="0"/>
              <a:t>Marking table cells as deleted</a:t>
            </a:r>
          </a:p>
          <a:p>
            <a:r>
              <a:rPr lang="en-US" sz="2000" b="1" dirty="0" smtClean="0">
                <a:sym typeface="Wingdings"/>
              </a:rPr>
              <a:t>Multiple levels</a:t>
            </a:r>
          </a:p>
          <a:p>
            <a:pPr lvl="1"/>
            <a:r>
              <a:rPr lang="en-US" sz="1800" dirty="0" smtClean="0">
                <a:sym typeface="Wingdings"/>
              </a:rPr>
              <a:t>Can mark an entire column family as deleted</a:t>
            </a:r>
          </a:p>
          <a:p>
            <a:pPr lvl="1"/>
            <a:r>
              <a:rPr lang="en-US" sz="1800" dirty="0" smtClean="0">
                <a:sym typeface="Wingdings"/>
              </a:rPr>
              <a:t>Can make all column families of a given row as deleted</a:t>
            </a:r>
          </a:p>
        </p:txBody>
      </p:sp>
      <p:sp>
        <p:nvSpPr>
          <p:cNvPr id="4" name="Slide Number Placeholder 3"/>
          <p:cNvSpPr>
            <a:spLocks noGrp="1"/>
          </p:cNvSpPr>
          <p:nvPr>
            <p:ph type="sldNum" sz="quarter" idx="12"/>
          </p:nvPr>
        </p:nvSpPr>
        <p:spPr/>
        <p:txBody>
          <a:bodyPr/>
          <a:lstStyle/>
          <a:p>
            <a:fld id="{EBFB1032-EA64-7144-B003-9BCC9D94B503}" type="slidenum">
              <a:rPr lang="en-US" smtClean="0"/>
              <a:pPr/>
              <a:t>54</a:t>
            </a:fld>
            <a:endParaRPr lang="en-US" dirty="0"/>
          </a:p>
        </p:txBody>
      </p:sp>
      <p:sp>
        <p:nvSpPr>
          <p:cNvPr id="5" name="Rounded Rectangle 4"/>
          <p:cNvSpPr/>
          <p:nvPr/>
        </p:nvSpPr>
        <p:spPr>
          <a:xfrm>
            <a:off x="1568005" y="4159506"/>
            <a:ext cx="6103560" cy="1179173"/>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marL="285750" indent="-285750">
              <a:buFont typeface="Arial"/>
              <a:buChar char="•"/>
            </a:pPr>
            <a:r>
              <a:rPr lang="en-US" sz="2000" b="1" dirty="0" smtClean="0"/>
              <a:t>All operations are logged by the </a:t>
            </a:r>
            <a:r>
              <a:rPr lang="en-US" sz="2000" b="1" dirty="0" err="1" smtClean="0"/>
              <a:t>RegionServers</a:t>
            </a:r>
            <a:endParaRPr lang="en-US" sz="2000" b="1" dirty="0" smtClean="0"/>
          </a:p>
          <a:p>
            <a:pPr marL="285750" indent="-285750">
              <a:buFont typeface="Arial"/>
              <a:buChar char="•"/>
            </a:pPr>
            <a:r>
              <a:rPr lang="en-US" sz="2000" b="1" dirty="0" smtClean="0"/>
              <a:t>The log is flushed periodically</a:t>
            </a:r>
            <a:endParaRPr lang="en-US" sz="2000" b="1" dirty="0"/>
          </a:p>
        </p:txBody>
      </p:sp>
    </p:spTree>
    <p:extLst>
      <p:ext uri="{BB962C8B-B14F-4D97-AF65-F5344CB8AC3E}">
        <p14:creationId xmlns:p14="http://schemas.microsoft.com/office/powerpoint/2010/main" xmlns="" val="356280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HBase: </a:t>
            </a:r>
            <a:r>
              <a:rPr lang="en-US" b="1" dirty="0" smtClean="0">
                <a:solidFill>
                  <a:srgbClr val="FF0000"/>
                </a:solidFill>
              </a:rPr>
              <a:t>Joins</a:t>
            </a:r>
            <a:endParaRPr lang="en-US" b="1" dirty="0">
              <a:solidFill>
                <a:srgbClr val="FF0000"/>
              </a:solidFill>
            </a:endParaRPr>
          </a:p>
        </p:txBody>
      </p:sp>
      <p:sp>
        <p:nvSpPr>
          <p:cNvPr id="3" name="Content Placeholder 2"/>
          <p:cNvSpPr>
            <a:spLocks noGrp="1"/>
          </p:cNvSpPr>
          <p:nvPr>
            <p:ph idx="1"/>
          </p:nvPr>
        </p:nvSpPr>
        <p:spPr>
          <a:xfrm>
            <a:off x="712730" y="2008484"/>
            <a:ext cx="7532745" cy="4057037"/>
          </a:xfrm>
        </p:spPr>
        <p:txBody>
          <a:bodyPr/>
          <a:lstStyle/>
          <a:p>
            <a:r>
              <a:rPr lang="en-US" dirty="0" smtClean="0"/>
              <a:t>HBase does not support joins</a:t>
            </a:r>
          </a:p>
          <a:p>
            <a:endParaRPr lang="en-US" dirty="0" smtClean="0"/>
          </a:p>
          <a:p>
            <a:r>
              <a:rPr lang="en-US" dirty="0" smtClean="0"/>
              <a:t>Can be done in the application layer</a:t>
            </a:r>
          </a:p>
          <a:p>
            <a:pPr lvl="1"/>
            <a:r>
              <a:rPr lang="en-US" dirty="0" smtClean="0"/>
              <a:t>Using scan() and get() operations</a:t>
            </a:r>
            <a:endParaRPr lang="en-US" dirty="0"/>
          </a:p>
        </p:txBody>
      </p:sp>
      <p:sp>
        <p:nvSpPr>
          <p:cNvPr id="4" name="Slide Number Placeholder 3"/>
          <p:cNvSpPr>
            <a:spLocks noGrp="1"/>
          </p:cNvSpPr>
          <p:nvPr>
            <p:ph type="sldNum" sz="quarter" idx="12"/>
          </p:nvPr>
        </p:nvSpPr>
        <p:spPr/>
        <p:txBody>
          <a:bodyPr/>
          <a:lstStyle/>
          <a:p>
            <a:fld id="{EBFB1032-EA64-7144-B003-9BCC9D94B503}" type="slidenum">
              <a:rPr lang="en-US" smtClean="0"/>
              <a:pPr/>
              <a:t>55</a:t>
            </a:fld>
            <a:endParaRPr lang="en-US" dirty="0"/>
          </a:p>
        </p:txBody>
      </p:sp>
    </p:spTree>
    <p:extLst>
      <p:ext uri="{BB962C8B-B14F-4D97-AF65-F5344CB8AC3E}">
        <p14:creationId xmlns:p14="http://schemas.microsoft.com/office/powerpoint/2010/main" xmlns="" val="3206959429"/>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Altering a Table</a:t>
            </a:r>
            <a:endParaRPr lang="en-US" dirty="0"/>
          </a:p>
        </p:txBody>
      </p:sp>
      <p:sp>
        <p:nvSpPr>
          <p:cNvPr id="4" name="Slide Number Placeholder 3"/>
          <p:cNvSpPr>
            <a:spLocks noGrp="1"/>
          </p:cNvSpPr>
          <p:nvPr>
            <p:ph type="sldNum" sz="quarter" idx="12"/>
          </p:nvPr>
        </p:nvSpPr>
        <p:spPr/>
        <p:txBody>
          <a:bodyPr/>
          <a:lstStyle/>
          <a:p>
            <a:fld id="{EBFB1032-EA64-7144-B003-9BCC9D94B503}" type="slidenum">
              <a:rPr lang="en-US" smtClean="0"/>
              <a:pPr/>
              <a:t>56</a:t>
            </a:fld>
            <a:endParaRPr lang="en-US" dirty="0"/>
          </a:p>
        </p:txBody>
      </p:sp>
      <p:pic>
        <p:nvPicPr>
          <p:cNvPr id="6" name="Picture 5" descr="Screen shot 2013-02-16 at 3.19.03 PM.png"/>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650081" y="2724304"/>
            <a:ext cx="7213600" cy="2222500"/>
          </a:xfrm>
          <a:prstGeom prst="rect">
            <a:avLst/>
          </a:prstGeom>
        </p:spPr>
      </p:pic>
      <p:grpSp>
        <p:nvGrpSpPr>
          <p:cNvPr id="3" name="Group 2"/>
          <p:cNvGrpSpPr/>
          <p:nvPr/>
        </p:nvGrpSpPr>
        <p:grpSpPr>
          <a:xfrm>
            <a:off x="3369268" y="3200614"/>
            <a:ext cx="5131653" cy="453529"/>
            <a:chOff x="3369268" y="3200614"/>
            <a:chExt cx="5131653" cy="453529"/>
          </a:xfrm>
        </p:grpSpPr>
        <p:cxnSp>
          <p:nvCxnSpPr>
            <p:cNvPr id="8" name="Straight Arrow Connector 7"/>
            <p:cNvCxnSpPr/>
            <p:nvPr/>
          </p:nvCxnSpPr>
          <p:spPr>
            <a:xfrm flipH="1">
              <a:off x="3369268" y="3433858"/>
              <a:ext cx="1075575" cy="11662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0" name="Rectangle 9"/>
            <p:cNvSpPr/>
            <p:nvPr/>
          </p:nvSpPr>
          <p:spPr>
            <a:xfrm>
              <a:off x="4483717" y="3200614"/>
              <a:ext cx="4017204" cy="453529"/>
            </a:xfrm>
            <a:prstGeom prst="rect">
              <a:avLst/>
            </a:prstGeom>
            <a:solidFill>
              <a:schemeClr val="accent6">
                <a:lumMod val="60000"/>
                <a:lumOff val="4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500" dirty="0" smtClean="0">
                  <a:solidFill>
                    <a:srgbClr val="0000FF"/>
                  </a:solidFill>
                </a:rPr>
                <a:t>Disable the table before changing the schema</a:t>
              </a:r>
              <a:endParaRPr lang="en-US" sz="1500" dirty="0">
                <a:solidFill>
                  <a:srgbClr val="0000FF"/>
                </a:solidFill>
              </a:endParaRPr>
            </a:p>
          </p:txBody>
        </p:sp>
      </p:grpSp>
    </p:spTree>
    <p:extLst>
      <p:ext uri="{BB962C8B-B14F-4D97-AF65-F5344CB8AC3E}">
        <p14:creationId xmlns:p14="http://schemas.microsoft.com/office/powerpoint/2010/main" xmlns="" val="740606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heckerboard(across)">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Cassandra: Data </a:t>
            </a:r>
            <a:r>
              <a:rPr lang="en-US" dirty="0" smtClean="0"/>
              <a:t>Model</a:t>
            </a:r>
            <a:endParaRPr lang="en-US" dirty="0"/>
          </a:p>
        </p:txBody>
      </p:sp>
      <p:sp>
        <p:nvSpPr>
          <p:cNvPr id="3" name="Content Placeholder 2"/>
          <p:cNvSpPr>
            <a:spLocks noGrp="1"/>
          </p:cNvSpPr>
          <p:nvPr>
            <p:ph idx="1"/>
          </p:nvPr>
        </p:nvSpPr>
        <p:spPr>
          <a:xfrm>
            <a:off x="395536" y="1772816"/>
            <a:ext cx="8229600" cy="1872208"/>
          </a:xfrm>
        </p:spPr>
        <p:txBody>
          <a:bodyPr/>
          <a:lstStyle/>
          <a:p>
            <a:pPr marL="0" indent="0">
              <a:buNone/>
            </a:pPr>
            <a:r>
              <a:rPr lang="it-IT" dirty="0"/>
              <a:t>A table in Cassandra is a distributed multi </a:t>
            </a:r>
            <a:r>
              <a:rPr lang="it-IT" dirty="0" smtClean="0"/>
              <a:t>dimensional </a:t>
            </a:r>
            <a:r>
              <a:rPr lang="en-US" dirty="0" smtClean="0"/>
              <a:t>map </a:t>
            </a:r>
            <a:r>
              <a:rPr lang="en-US" dirty="0"/>
              <a:t>indexed by a key. The value is an object which is </a:t>
            </a:r>
            <a:r>
              <a:rPr lang="en-US" dirty="0" smtClean="0"/>
              <a:t>highly structured</a:t>
            </a:r>
            <a:r>
              <a:rPr lang="en-US" dirty="0"/>
              <a:t>.</a:t>
            </a:r>
          </a:p>
        </p:txBody>
      </p:sp>
      <p:sp>
        <p:nvSpPr>
          <p:cNvPr id="4" name="TextBox 3"/>
          <p:cNvSpPr txBox="1"/>
          <p:nvPr/>
        </p:nvSpPr>
        <p:spPr>
          <a:xfrm>
            <a:off x="539552" y="4437112"/>
            <a:ext cx="5112568" cy="369332"/>
          </a:xfrm>
          <a:prstGeom prst="rect">
            <a:avLst/>
          </a:prstGeom>
          <a:noFill/>
        </p:spPr>
        <p:txBody>
          <a:bodyPr wrap="square" rtlCol="0">
            <a:spAutoFit/>
          </a:bodyPr>
          <a:lstStyle/>
          <a:p>
            <a:r>
              <a:rPr lang="en-US" b="1" dirty="0"/>
              <a:t>Cassandra exposes two kinds of columns families</a:t>
            </a:r>
          </a:p>
        </p:txBody>
      </p:sp>
      <p:sp>
        <p:nvSpPr>
          <p:cNvPr id="5" name="Left Brace 4"/>
          <p:cNvSpPr/>
          <p:nvPr/>
        </p:nvSpPr>
        <p:spPr>
          <a:xfrm>
            <a:off x="5665529" y="3861048"/>
            <a:ext cx="360040" cy="158417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TextBox 5"/>
          <p:cNvSpPr txBox="1"/>
          <p:nvPr/>
        </p:nvSpPr>
        <p:spPr>
          <a:xfrm>
            <a:off x="6057858" y="3823498"/>
            <a:ext cx="2664296" cy="369332"/>
          </a:xfrm>
          <a:prstGeom prst="rect">
            <a:avLst/>
          </a:prstGeom>
          <a:noFill/>
        </p:spPr>
        <p:txBody>
          <a:bodyPr wrap="square" rtlCol="0">
            <a:spAutoFit/>
          </a:bodyPr>
          <a:lstStyle/>
          <a:p>
            <a:r>
              <a:rPr lang="en-US" b="1" dirty="0" smtClean="0"/>
              <a:t>Simple </a:t>
            </a:r>
            <a:r>
              <a:rPr lang="en-US" b="1" dirty="0"/>
              <a:t>column families</a:t>
            </a:r>
          </a:p>
        </p:txBody>
      </p:sp>
      <p:sp>
        <p:nvSpPr>
          <p:cNvPr id="7" name="TextBox 6"/>
          <p:cNvSpPr txBox="1"/>
          <p:nvPr/>
        </p:nvSpPr>
        <p:spPr>
          <a:xfrm>
            <a:off x="6084168" y="5085184"/>
            <a:ext cx="2664296" cy="369332"/>
          </a:xfrm>
          <a:prstGeom prst="rect">
            <a:avLst/>
          </a:prstGeom>
          <a:noFill/>
        </p:spPr>
        <p:txBody>
          <a:bodyPr wrap="square" rtlCol="0">
            <a:spAutoFit/>
          </a:bodyPr>
          <a:lstStyle/>
          <a:p>
            <a:r>
              <a:rPr lang="en-US" b="1" dirty="0" smtClean="0"/>
              <a:t>Super </a:t>
            </a:r>
            <a:r>
              <a:rPr lang="en-US" b="1" dirty="0"/>
              <a:t>column </a:t>
            </a:r>
            <a:r>
              <a:rPr lang="en-US" b="1" dirty="0" smtClean="0"/>
              <a:t>families</a:t>
            </a:r>
            <a:endParaRPr lang="en-US" b="1" dirty="0"/>
          </a:p>
        </p:txBody>
      </p:sp>
    </p:spTree>
    <p:extLst>
      <p:ext uri="{BB962C8B-B14F-4D97-AF65-F5344CB8AC3E}">
        <p14:creationId xmlns:p14="http://schemas.microsoft.com/office/powerpoint/2010/main" xmlns="" val="3420638136"/>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a:bodyPr>
          <a:lstStyle/>
          <a:p>
            <a:pPr eaLnBrk="1" fontAlgn="auto" hangingPunct="1">
              <a:spcAft>
                <a:spcPts val="0"/>
              </a:spcAft>
              <a:defRPr/>
            </a:pPr>
            <a:r>
              <a:rPr lang="en-US" dirty="0" smtClean="0">
                <a:solidFill>
                  <a:schemeClr val="tx2">
                    <a:lumMod val="60000"/>
                    <a:lumOff val="40000"/>
                  </a:schemeClr>
                </a:solidFill>
              </a:rPr>
              <a:t>structure</a:t>
            </a:r>
            <a:endParaRPr lang="en-US" dirty="0">
              <a:solidFill>
                <a:schemeClr val="tx2">
                  <a:lumMod val="60000"/>
                  <a:lumOff val="40000"/>
                </a:schemeClr>
              </a:solidFill>
            </a:endParaRPr>
          </a:p>
        </p:txBody>
      </p:sp>
      <p:graphicFrame>
        <p:nvGraphicFramePr>
          <p:cNvPr id="4" name="Content Placeholder 3"/>
          <p:cNvGraphicFramePr>
            <a:graphicFrameLocks noGrp="1"/>
          </p:cNvGraphicFramePr>
          <p:nvPr>
            <p:ph idx="1"/>
          </p:nvPr>
        </p:nvGraphicFramePr>
        <p:xfrm>
          <a:off x="457200" y="1600200"/>
          <a:ext cx="8229600"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p:txBody>
          <a:bodyPr/>
          <a:lstStyle/>
          <a:p>
            <a:pPr eaLnBrk="1" hangingPunct="1"/>
            <a:r>
              <a:rPr lang="en-US" smtClean="0"/>
              <a:t>column family</a:t>
            </a:r>
          </a:p>
        </p:txBody>
      </p:sp>
      <p:sp>
        <p:nvSpPr>
          <p:cNvPr id="21507" name="Content Placeholder 2"/>
          <p:cNvSpPr>
            <a:spLocks noGrp="1"/>
          </p:cNvSpPr>
          <p:nvPr>
            <p:ph idx="1"/>
          </p:nvPr>
        </p:nvSpPr>
        <p:spPr/>
        <p:txBody>
          <a:bodyPr/>
          <a:lstStyle/>
          <a:p>
            <a:pPr eaLnBrk="1" hangingPunct="1"/>
            <a:r>
              <a:rPr lang="en-US" smtClean="0"/>
              <a:t>group records of </a:t>
            </a:r>
            <a:r>
              <a:rPr lang="en-US" i="1" smtClean="0"/>
              <a:t>similar</a:t>
            </a:r>
            <a:r>
              <a:rPr lang="en-US" smtClean="0"/>
              <a:t> kind</a:t>
            </a:r>
          </a:p>
          <a:p>
            <a:pPr eaLnBrk="1" hangingPunct="1"/>
            <a:r>
              <a:rPr lang="en-US" smtClean="0"/>
              <a:t>not </a:t>
            </a:r>
            <a:r>
              <a:rPr lang="en-US" i="1" smtClean="0"/>
              <a:t>same</a:t>
            </a:r>
            <a:r>
              <a:rPr lang="en-US" smtClean="0"/>
              <a:t> kind, because CFs are </a:t>
            </a:r>
            <a:r>
              <a:rPr lang="en-US" smtClean="0">
                <a:solidFill>
                  <a:srgbClr val="C00000"/>
                </a:solidFill>
              </a:rPr>
              <a:t>sparse tables</a:t>
            </a:r>
          </a:p>
          <a:p>
            <a:pPr eaLnBrk="1" hangingPunct="1"/>
            <a:r>
              <a:rPr lang="en-US" smtClean="0"/>
              <a:t>ex:</a:t>
            </a:r>
          </a:p>
          <a:p>
            <a:pPr lvl="1" eaLnBrk="1" hangingPunct="1"/>
            <a:r>
              <a:rPr lang="en-US" smtClean="0"/>
              <a:t>User</a:t>
            </a:r>
          </a:p>
          <a:p>
            <a:pPr lvl="1" eaLnBrk="1" hangingPunct="1"/>
            <a:r>
              <a:rPr lang="en-US" smtClean="0"/>
              <a:t>Address</a:t>
            </a:r>
          </a:p>
          <a:p>
            <a:pPr lvl="1" eaLnBrk="1" hangingPunct="1"/>
            <a:r>
              <a:rPr lang="en-US" smtClean="0"/>
              <a:t>Tweet</a:t>
            </a:r>
          </a:p>
          <a:p>
            <a:pPr lvl="1" eaLnBrk="1" hangingPunct="1"/>
            <a:r>
              <a:rPr lang="en-US" smtClean="0"/>
              <a:t>PointOfInterest</a:t>
            </a:r>
          </a:p>
          <a:p>
            <a:pPr lvl="1" eaLnBrk="1" hangingPunct="1"/>
            <a:r>
              <a:rPr lang="en-US" smtClean="0"/>
              <a:t>HotelRoom</a:t>
            </a: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Rectangle 1"/>
          <p:cNvSpPr>
            <a:spLocks noGrp="1" noChangeArrowheads="1"/>
          </p:cNvSpPr>
          <p:nvPr>
            <p:ph type="title"/>
          </p:nvPr>
        </p:nvSpPr>
        <p:spPr/>
        <p:txBody>
          <a:bodyPr rIns="132080" rtlCol="0"/>
          <a:lstStyle/>
          <a:p>
            <a:pPr eaLnBrk="1" fontAlgn="auto" hangingPunct="1">
              <a:spcAft>
                <a:spcPts val="0"/>
              </a:spcAft>
              <a:defRPr/>
            </a:pPr>
            <a:r>
              <a:rPr smtClean="0"/>
              <a:t>Semi-structured Data</a:t>
            </a:r>
          </a:p>
        </p:txBody>
      </p:sp>
      <p:sp>
        <p:nvSpPr>
          <p:cNvPr id="18435" name="Rectangle 2"/>
          <p:cNvSpPr>
            <a:spLocks noGrp="1" noChangeArrowheads="1"/>
          </p:cNvSpPr>
          <p:nvPr>
            <p:ph idx="1"/>
          </p:nvPr>
        </p:nvSpPr>
        <p:spPr/>
        <p:txBody>
          <a:bodyPr rIns="132080"/>
          <a:lstStyle/>
          <a:p>
            <a:pPr eaLnBrk="1" hangingPunct="1"/>
            <a:r>
              <a:rPr lang="en-US" smtClean="0"/>
              <a:t>some structure, but it is fluid</a:t>
            </a:r>
          </a:p>
          <a:p>
            <a:pPr eaLnBrk="1" hangingPunct="1"/>
            <a:r>
              <a:rPr lang="en-US" smtClean="0"/>
              <a:t>changes in structure should not break code</a:t>
            </a:r>
          </a:p>
          <a:p>
            <a:pPr eaLnBrk="1" hangingPunct="1"/>
            <a:r>
              <a:rPr lang="en-US" smtClean="0"/>
              <a:t>example: XML</a:t>
            </a:r>
          </a:p>
        </p:txBody>
      </p:sp>
      <p:sp>
        <p:nvSpPr>
          <p:cNvPr id="18436" name="Slide Number Placeholder 3"/>
          <p:cNvSpPr>
            <a:spLocks noGrp="1"/>
          </p:cNvSpPr>
          <p:nvPr>
            <p:ph type="sldNum" sz="quarter" idx="4294967295"/>
          </p:nvPr>
        </p:nvSpPr>
        <p:spPr bwMode="auto">
          <a:xfrm>
            <a:off x="8877300" y="6399213"/>
            <a:ext cx="266700" cy="279400"/>
          </a:xfrm>
          <a:prstGeom prst="rect">
            <a:avLst/>
          </a:prstGeom>
          <a:noFill/>
          <a:ln>
            <a:miter lim="800000"/>
            <a:headEnd/>
            <a:tailEnd/>
          </a:ln>
        </p:spPr>
        <p:txBody>
          <a:bodyPr/>
          <a:lstStyle/>
          <a:p>
            <a:fld id="{77270920-AEA1-4CEB-8979-2D8ECF6DC872}" type="slidenum">
              <a:rPr lang="en-US"/>
              <a:pPr/>
              <a:t>6</a:t>
            </a:fld>
            <a:endParaRPr lang="en-US"/>
          </a:p>
        </p:txBody>
      </p:sp>
      <p:sp>
        <p:nvSpPr>
          <p:cNvPr id="18437" name="Text Box 3"/>
          <p:cNvSpPr txBox="1">
            <a:spLocks noChangeArrowheads="1"/>
          </p:cNvSpPr>
          <p:nvPr/>
        </p:nvSpPr>
        <p:spPr bwMode="auto">
          <a:xfrm>
            <a:off x="7486650" y="6399213"/>
            <a:ext cx="266700" cy="279400"/>
          </a:xfrm>
          <a:prstGeom prst="rect">
            <a:avLst/>
          </a:prstGeom>
          <a:noFill/>
          <a:ln w="12700">
            <a:noFill/>
            <a:miter lim="800000"/>
            <a:headEnd/>
            <a:tailEnd/>
          </a:ln>
        </p:spPr>
        <p:txBody>
          <a:bodyPr wrap="none" anchor="ctr"/>
          <a:lstStyle/>
          <a:p>
            <a:pPr algn="ctr"/>
            <a:fld id="{74724AD4-AC0E-482E-8273-B450F46E5058}" type="slidenum">
              <a:rPr lang="en-US" sz="1200">
                <a:solidFill>
                  <a:srgbClr val="898989"/>
                </a:solidFill>
                <a:latin typeface="Times New Roman" pitchFamily="18" charset="0"/>
                <a:cs typeface="Times New Roman" pitchFamily="18" charset="0"/>
                <a:sym typeface="Times New Roman" pitchFamily="18" charset="0"/>
              </a:rPr>
              <a:pPr algn="ctr"/>
              <a:t>6</a:t>
            </a:fld>
            <a:endParaRPr lang="en-US" sz="1200">
              <a:solidFill>
                <a:srgbClr val="898989"/>
              </a:solidFill>
              <a:latin typeface="Times New Roman" pitchFamily="18" charset="0"/>
              <a:cs typeface="Times New Roman" pitchFamily="18" charset="0"/>
              <a:sym typeface="Times New Roman" pitchFamily="18" charset="0"/>
            </a:endParaRPr>
          </a:p>
        </p:txBody>
      </p:sp>
    </p:spTree>
  </p:cSld>
  <p:clrMapOvr>
    <a:masterClrMapping/>
  </p:clrMapOvr>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991600" cy="3200400"/>
          </a:xfrm>
        </p:spPr>
        <p:txBody>
          <a:bodyPr rtlCol="0">
            <a:normAutofit fontScale="90000"/>
          </a:bodyPr>
          <a:lstStyle/>
          <a:p>
            <a:pPr eaLnBrk="1" fontAlgn="auto" hangingPunct="1">
              <a:spcAft>
                <a:spcPts val="0"/>
              </a:spcAft>
              <a:defRPr/>
            </a:pPr>
            <a:r>
              <a:rPr lang="en-US" dirty="0" smtClean="0"/>
              <a:t>think of cassandra as</a:t>
            </a:r>
            <a:br>
              <a:rPr lang="en-US" dirty="0" smtClean="0"/>
            </a:br>
            <a:r>
              <a:rPr lang="en-US" dirty="0" smtClean="0"/>
              <a:t> </a:t>
            </a:r>
            <a:r>
              <a:rPr lang="en-US" sz="9600" dirty="0" smtClean="0">
                <a:solidFill>
                  <a:schemeClr val="bg1">
                    <a:lumMod val="50000"/>
                  </a:schemeClr>
                </a:solidFill>
              </a:rPr>
              <a:t>row-oriented</a:t>
            </a:r>
            <a:endParaRPr lang="en-US" sz="9600" dirty="0">
              <a:solidFill>
                <a:schemeClr val="bg1">
                  <a:lumMod val="50000"/>
                </a:schemeClr>
              </a:solidFill>
            </a:endParaRPr>
          </a:p>
        </p:txBody>
      </p:sp>
      <p:sp>
        <p:nvSpPr>
          <p:cNvPr id="22531" name="Content Placeholder 2"/>
          <p:cNvSpPr>
            <a:spLocks noGrp="1"/>
          </p:cNvSpPr>
          <p:nvPr>
            <p:ph idx="1"/>
          </p:nvPr>
        </p:nvSpPr>
        <p:spPr>
          <a:xfrm>
            <a:off x="914400" y="3581400"/>
            <a:ext cx="7772400" cy="1981200"/>
          </a:xfrm>
        </p:spPr>
        <p:txBody>
          <a:bodyPr/>
          <a:lstStyle/>
          <a:p>
            <a:pPr eaLnBrk="1" hangingPunct="1"/>
            <a:r>
              <a:rPr lang="en-US" smtClean="0"/>
              <a:t>each row is uniquely identifiable by key</a:t>
            </a:r>
          </a:p>
          <a:p>
            <a:pPr eaLnBrk="1" hangingPunct="1"/>
            <a:r>
              <a:rPr lang="en-US" smtClean="0"/>
              <a:t>rows group columns and super columns</a:t>
            </a:r>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p:nvPr>
        </p:nvSpPr>
        <p:spPr/>
        <p:txBody>
          <a:bodyPr/>
          <a:lstStyle/>
          <a:p>
            <a:pPr eaLnBrk="1" hangingPunct="1"/>
            <a:r>
              <a:rPr lang="en-US" smtClean="0"/>
              <a:t>column family</a:t>
            </a:r>
          </a:p>
        </p:txBody>
      </p:sp>
      <p:sp>
        <p:nvSpPr>
          <p:cNvPr id="7" name="Right Arrow 6"/>
          <p:cNvSpPr/>
          <p:nvPr/>
        </p:nvSpPr>
        <p:spPr>
          <a:xfrm>
            <a:off x="1917700" y="1981200"/>
            <a:ext cx="977900" cy="914400"/>
          </a:xfrm>
          <a:prstGeom prst="rightArrow">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lumMod val="75000"/>
                </a:schemeClr>
              </a:solidFill>
            </a:endParaRPr>
          </a:p>
        </p:txBody>
      </p:sp>
      <p:sp>
        <p:nvSpPr>
          <p:cNvPr id="8" name="Right Arrow 7"/>
          <p:cNvSpPr/>
          <p:nvPr/>
        </p:nvSpPr>
        <p:spPr>
          <a:xfrm>
            <a:off x="1917700" y="3810000"/>
            <a:ext cx="977900" cy="914400"/>
          </a:xfrm>
          <a:prstGeom prst="rightArrow">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lumMod val="75000"/>
                </a:schemeClr>
              </a:solidFill>
            </a:endParaRPr>
          </a:p>
        </p:txBody>
      </p:sp>
      <p:sp>
        <p:nvSpPr>
          <p:cNvPr id="9" name="Rounded Rectangle 8"/>
          <p:cNvSpPr/>
          <p:nvPr/>
        </p:nvSpPr>
        <p:spPr>
          <a:xfrm>
            <a:off x="7010400" y="3581400"/>
            <a:ext cx="1219200" cy="1447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4800" dirty="0"/>
              <a:t>n=</a:t>
            </a:r>
            <a:br>
              <a:rPr lang="en-US" sz="4800" dirty="0"/>
            </a:br>
            <a:r>
              <a:rPr lang="en-US" sz="4800" dirty="0"/>
              <a:t>42</a:t>
            </a:r>
            <a:endParaRPr lang="en-US" dirty="0"/>
          </a:p>
        </p:txBody>
      </p:sp>
      <p:sp>
        <p:nvSpPr>
          <p:cNvPr id="11" name="Rounded Rectangle 10"/>
          <p:cNvSpPr/>
          <p:nvPr/>
        </p:nvSpPr>
        <p:spPr>
          <a:xfrm>
            <a:off x="2895600" y="1752600"/>
            <a:ext cx="1905000" cy="1447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2800" dirty="0"/>
              <a:t>user=eben</a:t>
            </a:r>
            <a:endParaRPr lang="en-US" sz="1050" dirty="0"/>
          </a:p>
        </p:txBody>
      </p:sp>
      <p:sp>
        <p:nvSpPr>
          <p:cNvPr id="12" name="Rounded Rectangle 11"/>
          <p:cNvSpPr/>
          <p:nvPr/>
        </p:nvSpPr>
        <p:spPr>
          <a:xfrm>
            <a:off x="609600" y="1676400"/>
            <a:ext cx="1219200" cy="1447800"/>
          </a:xfrm>
          <a:prstGeom prst="round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4400" dirty="0"/>
              <a:t>key123</a:t>
            </a:r>
            <a:endParaRPr lang="en-US" sz="1600" dirty="0"/>
          </a:p>
        </p:txBody>
      </p:sp>
      <p:sp>
        <p:nvSpPr>
          <p:cNvPr id="13" name="Rounded Rectangle 12"/>
          <p:cNvSpPr/>
          <p:nvPr/>
        </p:nvSpPr>
        <p:spPr>
          <a:xfrm>
            <a:off x="609600" y="3505200"/>
            <a:ext cx="1219200" cy="1447800"/>
          </a:xfrm>
          <a:prstGeom prst="round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4400" dirty="0"/>
              <a:t>key456</a:t>
            </a:r>
            <a:endParaRPr lang="en-US" sz="1600" dirty="0"/>
          </a:p>
        </p:txBody>
      </p:sp>
      <p:sp>
        <p:nvSpPr>
          <p:cNvPr id="14" name="Rounded Rectangle 13"/>
          <p:cNvSpPr/>
          <p:nvPr/>
        </p:nvSpPr>
        <p:spPr>
          <a:xfrm>
            <a:off x="2895600" y="3581400"/>
            <a:ext cx="1981200" cy="1447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2800" dirty="0"/>
              <a:t>user=</a:t>
            </a:r>
            <a:r>
              <a:rPr lang="en-US" sz="2800" dirty="0" err="1"/>
              <a:t>alison</a:t>
            </a:r>
            <a:endParaRPr lang="en-US" sz="1050" dirty="0"/>
          </a:p>
        </p:txBody>
      </p:sp>
      <p:sp>
        <p:nvSpPr>
          <p:cNvPr id="15" name="Rounded Rectangle 14"/>
          <p:cNvSpPr/>
          <p:nvPr/>
        </p:nvSpPr>
        <p:spPr>
          <a:xfrm>
            <a:off x="4953000" y="3581400"/>
            <a:ext cx="1905000" cy="1447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2800" dirty="0"/>
              <a:t>icon=</a:t>
            </a:r>
          </a:p>
          <a:p>
            <a:pPr algn="ctr" fontAlgn="auto">
              <a:spcBef>
                <a:spcPts val="0"/>
              </a:spcBef>
              <a:spcAft>
                <a:spcPts val="0"/>
              </a:spcAft>
              <a:defRPr/>
            </a:pPr>
            <a:endParaRPr lang="en-US" sz="2800" dirty="0"/>
          </a:p>
          <a:p>
            <a:pPr algn="ctr" fontAlgn="auto">
              <a:spcBef>
                <a:spcPts val="0"/>
              </a:spcBef>
              <a:spcAft>
                <a:spcPts val="0"/>
              </a:spcAft>
              <a:defRPr/>
            </a:pPr>
            <a:endParaRPr lang="en-US" sz="1050" dirty="0"/>
          </a:p>
        </p:txBody>
      </p:sp>
      <p:pic>
        <p:nvPicPr>
          <p:cNvPr id="23563" name="Picture 15" descr="cassandra-eye.PNG"/>
          <p:cNvPicPr>
            <a:picLocks noChangeAspect="1"/>
          </p:cNvPicPr>
          <p:nvPr/>
        </p:nvPicPr>
        <p:blipFill>
          <a:blip r:embed="rId2"/>
          <a:srcRect/>
          <a:stretch>
            <a:fillRect/>
          </a:stretch>
        </p:blipFill>
        <p:spPr bwMode="auto">
          <a:xfrm>
            <a:off x="5257800" y="4264025"/>
            <a:ext cx="1295400" cy="688975"/>
          </a:xfrm>
          <a:prstGeom prst="rect">
            <a:avLst/>
          </a:prstGeom>
          <a:noFill/>
          <a:ln w="9525">
            <a:noFill/>
            <a:miter lim="800000"/>
            <a:headEnd/>
            <a:tailEnd/>
          </a:ln>
        </p:spPr>
      </p:pic>
      <p:sp>
        <p:nvSpPr>
          <p:cNvPr id="17" name="Rounded Rectangle 16"/>
          <p:cNvSpPr/>
          <p:nvPr/>
        </p:nvSpPr>
        <p:spPr>
          <a:xfrm>
            <a:off x="4876800" y="1752600"/>
            <a:ext cx="1905000" cy="1447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2800" dirty="0"/>
              <a:t>nickname=The Situation</a:t>
            </a:r>
            <a:endParaRPr lang="en-US" sz="1050" dirty="0"/>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p:txBody>
          <a:bodyPr/>
          <a:lstStyle/>
          <a:p>
            <a:pPr eaLnBrk="1" hangingPunct="1"/>
            <a:r>
              <a:rPr lang="en-US" smtClean="0"/>
              <a:t>json-like notation</a:t>
            </a:r>
          </a:p>
        </p:txBody>
      </p:sp>
      <p:sp>
        <p:nvSpPr>
          <p:cNvPr id="3" name="Content Placeholder 2"/>
          <p:cNvSpPr>
            <a:spLocks noGrp="1"/>
          </p:cNvSpPr>
          <p:nvPr>
            <p:ph idx="1"/>
          </p:nvPr>
        </p:nvSpPr>
        <p:spPr/>
        <p:txBody>
          <a:bodyPr rtlCol="0">
            <a:normAutofit/>
          </a:bodyPr>
          <a:lstStyle/>
          <a:p>
            <a:pPr eaLnBrk="1" fontAlgn="auto" hangingPunct="1">
              <a:spcAft>
                <a:spcPts val="0"/>
              </a:spcAft>
              <a:buFont typeface="Arial" pitchFamily="34" charset="0"/>
              <a:buNone/>
              <a:defRPr/>
            </a:pPr>
            <a:r>
              <a:rPr lang="en-US" dirty="0">
                <a:solidFill>
                  <a:schemeClr val="tx2">
                    <a:lumMod val="75000"/>
                  </a:schemeClr>
                </a:solidFill>
              </a:rPr>
              <a:t>User {</a:t>
            </a:r>
          </a:p>
          <a:p>
            <a:pPr eaLnBrk="1" fontAlgn="auto" hangingPunct="1">
              <a:spcAft>
                <a:spcPts val="0"/>
              </a:spcAft>
              <a:buFont typeface="Arial" pitchFamily="34" charset="0"/>
              <a:buNone/>
              <a:defRPr/>
            </a:pPr>
            <a:r>
              <a:rPr lang="en-US" dirty="0">
                <a:solidFill>
                  <a:schemeClr val="tx2">
                    <a:lumMod val="75000"/>
                  </a:schemeClr>
                </a:solidFill>
              </a:rPr>
              <a:t>	123 : { email: alison@foo.com, </a:t>
            </a:r>
          </a:p>
          <a:p>
            <a:pPr eaLnBrk="1" fontAlgn="auto" hangingPunct="1">
              <a:spcAft>
                <a:spcPts val="0"/>
              </a:spcAft>
              <a:buFont typeface="Arial" pitchFamily="34" charset="0"/>
              <a:buNone/>
              <a:defRPr/>
            </a:pPr>
            <a:r>
              <a:rPr lang="en-US" dirty="0">
                <a:solidFill>
                  <a:schemeClr val="tx2">
                    <a:lumMod val="75000"/>
                  </a:schemeClr>
                </a:solidFill>
              </a:rPr>
              <a:t>		       </a:t>
            </a:r>
            <a:r>
              <a:rPr lang="en-US" dirty="0" smtClean="0">
                <a:solidFill>
                  <a:schemeClr val="tx2">
                    <a:lumMod val="75000"/>
                  </a:schemeClr>
                </a:solidFill>
              </a:rPr>
              <a:t>icon:                  </a:t>
            </a:r>
            <a:r>
              <a:rPr lang="en-US" dirty="0">
                <a:solidFill>
                  <a:schemeClr val="tx2">
                    <a:lumMod val="75000"/>
                  </a:schemeClr>
                </a:solidFill>
              </a:rPr>
              <a:t>},</a:t>
            </a:r>
          </a:p>
          <a:p>
            <a:pPr eaLnBrk="1" fontAlgn="auto" hangingPunct="1">
              <a:spcAft>
                <a:spcPts val="0"/>
              </a:spcAft>
              <a:buFont typeface="Arial" pitchFamily="34" charset="0"/>
              <a:buNone/>
              <a:defRPr/>
            </a:pPr>
            <a:endParaRPr lang="en-US" dirty="0">
              <a:solidFill>
                <a:schemeClr val="tx2">
                  <a:lumMod val="75000"/>
                </a:schemeClr>
              </a:solidFill>
            </a:endParaRPr>
          </a:p>
          <a:p>
            <a:pPr eaLnBrk="1" fontAlgn="auto" hangingPunct="1">
              <a:spcAft>
                <a:spcPts val="0"/>
              </a:spcAft>
              <a:buFont typeface="Arial" pitchFamily="34" charset="0"/>
              <a:buNone/>
              <a:defRPr/>
            </a:pPr>
            <a:r>
              <a:rPr lang="en-US" dirty="0">
                <a:solidFill>
                  <a:schemeClr val="tx2">
                    <a:lumMod val="75000"/>
                  </a:schemeClr>
                </a:solidFill>
              </a:rPr>
              <a:t>	456 : { email: eben@bar.com,  </a:t>
            </a:r>
          </a:p>
          <a:p>
            <a:pPr eaLnBrk="1" fontAlgn="auto" hangingPunct="1">
              <a:spcAft>
                <a:spcPts val="0"/>
              </a:spcAft>
              <a:buFont typeface="Arial" pitchFamily="34" charset="0"/>
              <a:buNone/>
              <a:defRPr/>
            </a:pPr>
            <a:r>
              <a:rPr lang="en-US" dirty="0">
                <a:solidFill>
                  <a:schemeClr val="tx2">
                    <a:lumMod val="75000"/>
                  </a:schemeClr>
                </a:solidFill>
              </a:rPr>
              <a:t>		      </a:t>
            </a:r>
            <a:r>
              <a:rPr lang="en-US" dirty="0" smtClean="0">
                <a:solidFill>
                  <a:schemeClr val="tx2">
                    <a:lumMod val="75000"/>
                  </a:schemeClr>
                </a:solidFill>
              </a:rPr>
              <a:t>location:  The Danger Zone}</a:t>
            </a:r>
            <a:endParaRPr lang="en-US" dirty="0">
              <a:solidFill>
                <a:schemeClr val="tx2">
                  <a:lumMod val="75000"/>
                </a:schemeClr>
              </a:solidFill>
            </a:endParaRPr>
          </a:p>
          <a:p>
            <a:pPr eaLnBrk="1" fontAlgn="auto" hangingPunct="1">
              <a:spcAft>
                <a:spcPts val="0"/>
              </a:spcAft>
              <a:buFont typeface="Arial" pitchFamily="34" charset="0"/>
              <a:buNone/>
              <a:defRPr/>
            </a:pPr>
            <a:r>
              <a:rPr lang="en-US" dirty="0">
                <a:solidFill>
                  <a:schemeClr val="tx2">
                    <a:lumMod val="75000"/>
                  </a:schemeClr>
                </a:solidFill>
              </a:rPr>
              <a:t>}</a:t>
            </a:r>
          </a:p>
          <a:p>
            <a:pPr eaLnBrk="1" fontAlgn="auto" hangingPunct="1">
              <a:spcAft>
                <a:spcPts val="0"/>
              </a:spcAft>
              <a:defRPr/>
            </a:pPr>
            <a:endParaRPr lang="en-US" dirty="0"/>
          </a:p>
        </p:txBody>
      </p:sp>
      <p:pic>
        <p:nvPicPr>
          <p:cNvPr id="24580" name="Picture 3" descr="cassandra-eye.PNG"/>
          <p:cNvPicPr>
            <a:picLocks noChangeAspect="1"/>
          </p:cNvPicPr>
          <p:nvPr/>
        </p:nvPicPr>
        <p:blipFill>
          <a:blip r:embed="rId2"/>
          <a:srcRect/>
          <a:stretch>
            <a:fillRect/>
          </a:stretch>
        </p:blipFill>
        <p:spPr bwMode="auto">
          <a:xfrm>
            <a:off x="3124200" y="2816225"/>
            <a:ext cx="1295400" cy="6889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a:xfrm>
            <a:off x="457200" y="0"/>
            <a:ext cx="8229600" cy="1143000"/>
          </a:xfrm>
        </p:spPr>
        <p:txBody>
          <a:bodyPr/>
          <a:lstStyle/>
          <a:p>
            <a:pPr eaLnBrk="1" hangingPunct="1"/>
            <a:r>
              <a:rPr lang="en-US" smtClean="0"/>
              <a:t>0.6 example</a:t>
            </a:r>
          </a:p>
        </p:txBody>
      </p:sp>
      <p:sp>
        <p:nvSpPr>
          <p:cNvPr id="3" name="Content Placeholder 2"/>
          <p:cNvSpPr>
            <a:spLocks noGrp="1"/>
          </p:cNvSpPr>
          <p:nvPr>
            <p:ph idx="1"/>
          </p:nvPr>
        </p:nvSpPr>
        <p:spPr>
          <a:xfrm>
            <a:off x="304800" y="1066800"/>
            <a:ext cx="8382000" cy="5562600"/>
          </a:xfrm>
        </p:spPr>
        <p:txBody>
          <a:bodyPr rtlCol="0">
            <a:normAutofit/>
          </a:bodyPr>
          <a:lstStyle/>
          <a:p>
            <a:pPr eaLnBrk="1" fontAlgn="auto" hangingPunct="1">
              <a:spcAft>
                <a:spcPts val="0"/>
              </a:spcAft>
              <a:buFont typeface="Arial" pitchFamily="34" charset="0"/>
              <a:buNone/>
              <a:defRPr/>
            </a:pPr>
            <a:r>
              <a:rPr lang="en-US" sz="2800" dirty="0" smtClean="0"/>
              <a:t>$cassandra –f</a:t>
            </a:r>
          </a:p>
          <a:p>
            <a:pPr eaLnBrk="1" fontAlgn="auto" hangingPunct="1">
              <a:spcAft>
                <a:spcPts val="0"/>
              </a:spcAft>
              <a:buFont typeface="Arial" pitchFamily="34" charset="0"/>
              <a:buNone/>
              <a:defRPr/>
            </a:pPr>
            <a:r>
              <a:rPr lang="en-US" sz="2800" dirty="0" smtClean="0"/>
              <a:t>$bin/cassandra-</a:t>
            </a:r>
            <a:r>
              <a:rPr lang="en-US" sz="2800" dirty="0" err="1" smtClean="0"/>
              <a:t>cli</a:t>
            </a:r>
            <a:r>
              <a:rPr lang="en-US" sz="2800" dirty="0" smtClean="0"/>
              <a:t> </a:t>
            </a:r>
          </a:p>
          <a:p>
            <a:pPr eaLnBrk="1" fontAlgn="auto" hangingPunct="1">
              <a:spcAft>
                <a:spcPts val="0"/>
              </a:spcAft>
              <a:buFont typeface="Arial" pitchFamily="34" charset="0"/>
              <a:buNone/>
              <a:defRPr/>
            </a:pPr>
            <a:r>
              <a:rPr lang="en-US" sz="2800" dirty="0" smtClean="0"/>
              <a:t>cassandra&gt; connect </a:t>
            </a:r>
            <a:r>
              <a:rPr lang="en-US" sz="2800" dirty="0" err="1" smtClean="0"/>
              <a:t>localhost</a:t>
            </a:r>
            <a:r>
              <a:rPr lang="en-US" sz="2800" dirty="0" smtClean="0"/>
              <a:t>/9160</a:t>
            </a:r>
          </a:p>
          <a:p>
            <a:pPr eaLnBrk="1" fontAlgn="auto" hangingPunct="1">
              <a:spcAft>
                <a:spcPts val="0"/>
              </a:spcAft>
              <a:buFont typeface="Arial" pitchFamily="34" charset="0"/>
              <a:buNone/>
              <a:defRPr/>
            </a:pPr>
            <a:endParaRPr lang="en-US" sz="2800" dirty="0" smtClean="0"/>
          </a:p>
          <a:p>
            <a:pPr eaLnBrk="1" fontAlgn="auto" hangingPunct="1">
              <a:spcAft>
                <a:spcPts val="0"/>
              </a:spcAft>
              <a:buFont typeface="Arial" pitchFamily="34" charset="0"/>
              <a:buNone/>
              <a:defRPr/>
            </a:pPr>
            <a:r>
              <a:rPr lang="en-US" dirty="0" smtClean="0"/>
              <a:t>cassandra&gt; </a:t>
            </a:r>
            <a:r>
              <a:rPr lang="en-US" dirty="0" smtClean="0">
                <a:solidFill>
                  <a:srgbClr val="0070C0"/>
                </a:solidFill>
              </a:rPr>
              <a:t>set Keyspace1.Standard1[‘eben’][‘age’]=‘29’</a:t>
            </a:r>
          </a:p>
          <a:p>
            <a:pPr eaLnBrk="1" fontAlgn="auto" hangingPunct="1">
              <a:spcAft>
                <a:spcPts val="0"/>
              </a:spcAft>
              <a:buFont typeface="Arial" pitchFamily="34" charset="0"/>
              <a:buNone/>
              <a:defRPr/>
            </a:pPr>
            <a:r>
              <a:rPr lang="en-US" dirty="0" smtClean="0"/>
              <a:t>cassandra&gt; </a:t>
            </a:r>
            <a:r>
              <a:rPr lang="en-US" dirty="0" smtClean="0">
                <a:solidFill>
                  <a:srgbClr val="0070C0"/>
                </a:solidFill>
              </a:rPr>
              <a:t>set Keyspace1.Standard1[‘eben’][‘email’]=‘e@e.com’</a:t>
            </a:r>
          </a:p>
          <a:p>
            <a:pPr eaLnBrk="1" fontAlgn="auto" hangingPunct="1">
              <a:spcAft>
                <a:spcPts val="0"/>
              </a:spcAft>
              <a:buFont typeface="Arial" pitchFamily="34" charset="0"/>
              <a:buNone/>
              <a:defRPr/>
            </a:pPr>
            <a:r>
              <a:rPr lang="en-US" dirty="0" smtClean="0"/>
              <a:t>cassandra&gt; </a:t>
            </a:r>
            <a:r>
              <a:rPr lang="en-US" dirty="0" smtClean="0">
                <a:solidFill>
                  <a:srgbClr val="0070C0"/>
                </a:solidFill>
              </a:rPr>
              <a:t>get Keyspace1.Standard1[‘eben'][‘age']</a:t>
            </a:r>
          </a:p>
          <a:p>
            <a:pPr eaLnBrk="1" fontAlgn="auto" hangingPunct="1">
              <a:spcAft>
                <a:spcPts val="0"/>
              </a:spcAft>
              <a:buFont typeface="Arial" pitchFamily="34" charset="0"/>
              <a:buNone/>
              <a:defRPr/>
            </a:pPr>
            <a:r>
              <a:rPr lang="en-US" dirty="0" smtClean="0">
                <a:solidFill>
                  <a:srgbClr val="0070C0"/>
                </a:solidFill>
              </a:rPr>
              <a:t>=&gt; (column=6e616d65, value=39, timestamp=1282170655390000)</a:t>
            </a:r>
            <a:endParaRPr lang="en-US" dirty="0">
              <a:solidFill>
                <a:srgbClr val="0070C0"/>
              </a:solidFill>
            </a:endParaRPr>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p:cNvSpPr>
          <p:nvPr>
            <p:ph type="title"/>
          </p:nvPr>
        </p:nvSpPr>
        <p:spPr/>
        <p:txBody>
          <a:bodyPr/>
          <a:lstStyle/>
          <a:p>
            <a:pPr eaLnBrk="1" hangingPunct="1"/>
            <a:r>
              <a:rPr lang="en-US" smtClean="0"/>
              <a:t>a </a:t>
            </a:r>
            <a:r>
              <a:rPr lang="en-US" smtClean="0">
                <a:solidFill>
                  <a:srgbClr val="C00000"/>
                </a:solidFill>
              </a:rPr>
              <a:t>column</a:t>
            </a:r>
            <a:r>
              <a:rPr lang="en-US" smtClean="0"/>
              <a:t> has 3 parts</a:t>
            </a:r>
          </a:p>
        </p:txBody>
      </p:sp>
      <p:sp>
        <p:nvSpPr>
          <p:cNvPr id="3" name="Content Placeholder 2"/>
          <p:cNvSpPr>
            <a:spLocks noGrp="1"/>
          </p:cNvSpPr>
          <p:nvPr>
            <p:ph idx="1"/>
          </p:nvPr>
        </p:nvSpPr>
        <p:spPr>
          <a:xfrm>
            <a:off x="457200" y="1600200"/>
            <a:ext cx="8229600" cy="4876800"/>
          </a:xfrm>
        </p:spPr>
        <p:txBody>
          <a:bodyPr rtlCol="0">
            <a:normAutofit/>
          </a:bodyPr>
          <a:lstStyle/>
          <a:p>
            <a:pPr marL="514350" indent="-514350" eaLnBrk="1" fontAlgn="auto" hangingPunct="1">
              <a:spcAft>
                <a:spcPts val="0"/>
              </a:spcAft>
              <a:buFont typeface="+mj-lt"/>
              <a:buAutoNum type="arabicPeriod"/>
              <a:defRPr/>
            </a:pPr>
            <a:r>
              <a:rPr lang="en-US" dirty="0" smtClean="0"/>
              <a:t>name</a:t>
            </a:r>
          </a:p>
          <a:p>
            <a:pPr marL="971550" lvl="1" indent="-514350" eaLnBrk="1" fontAlgn="auto" hangingPunct="1">
              <a:spcAft>
                <a:spcPts val="0"/>
              </a:spcAft>
              <a:defRPr/>
            </a:pPr>
            <a:r>
              <a:rPr lang="en-US" dirty="0" smtClean="0"/>
              <a:t>byte[]</a:t>
            </a:r>
          </a:p>
          <a:p>
            <a:pPr marL="971550" lvl="1" indent="-514350" eaLnBrk="1" fontAlgn="auto" hangingPunct="1">
              <a:spcAft>
                <a:spcPts val="0"/>
              </a:spcAft>
              <a:defRPr/>
            </a:pPr>
            <a:r>
              <a:rPr lang="en-US" dirty="0" smtClean="0"/>
              <a:t>determines sort order</a:t>
            </a:r>
          </a:p>
          <a:p>
            <a:pPr marL="971550" lvl="1" indent="-514350" eaLnBrk="1" fontAlgn="auto" hangingPunct="1">
              <a:spcAft>
                <a:spcPts val="0"/>
              </a:spcAft>
              <a:defRPr/>
            </a:pPr>
            <a:r>
              <a:rPr lang="en-US" dirty="0" smtClean="0"/>
              <a:t>used in queries</a:t>
            </a:r>
          </a:p>
          <a:p>
            <a:pPr marL="971550" lvl="1" indent="-514350" eaLnBrk="1" fontAlgn="auto" hangingPunct="1">
              <a:spcAft>
                <a:spcPts val="0"/>
              </a:spcAft>
              <a:defRPr/>
            </a:pPr>
            <a:r>
              <a:rPr lang="en-US" dirty="0" smtClean="0"/>
              <a:t>indexed</a:t>
            </a:r>
          </a:p>
          <a:p>
            <a:pPr marL="514350" indent="-514350" eaLnBrk="1" fontAlgn="auto" hangingPunct="1">
              <a:spcAft>
                <a:spcPts val="0"/>
              </a:spcAft>
              <a:buFont typeface="+mj-lt"/>
              <a:buAutoNum type="arabicPeriod"/>
              <a:defRPr/>
            </a:pPr>
            <a:r>
              <a:rPr lang="en-US" dirty="0" smtClean="0"/>
              <a:t>value</a:t>
            </a:r>
          </a:p>
          <a:p>
            <a:pPr marL="971550" lvl="1" indent="-514350" eaLnBrk="1" fontAlgn="auto" hangingPunct="1">
              <a:spcAft>
                <a:spcPts val="0"/>
              </a:spcAft>
              <a:defRPr/>
            </a:pPr>
            <a:r>
              <a:rPr lang="en-US" dirty="0" smtClean="0"/>
              <a:t>byte[]</a:t>
            </a:r>
          </a:p>
          <a:p>
            <a:pPr marL="971550" lvl="1" indent="-514350" eaLnBrk="1" fontAlgn="auto" hangingPunct="1">
              <a:spcAft>
                <a:spcPts val="0"/>
              </a:spcAft>
              <a:defRPr/>
            </a:pPr>
            <a:r>
              <a:rPr lang="en-US" i="1" dirty="0" smtClean="0"/>
              <a:t>you don’t query on column values</a:t>
            </a:r>
          </a:p>
          <a:p>
            <a:pPr marL="514350" indent="-514350" eaLnBrk="1" fontAlgn="auto" hangingPunct="1">
              <a:spcAft>
                <a:spcPts val="0"/>
              </a:spcAft>
              <a:buFont typeface="+mj-lt"/>
              <a:buAutoNum type="arabicPeriod"/>
              <a:defRPr/>
            </a:pPr>
            <a:r>
              <a:rPr lang="en-US" dirty="0" smtClean="0"/>
              <a:t>timestamp</a:t>
            </a:r>
          </a:p>
          <a:p>
            <a:pPr lvl="1" eaLnBrk="1" fontAlgn="auto" hangingPunct="1">
              <a:spcAft>
                <a:spcPts val="0"/>
              </a:spcAft>
              <a:defRPr/>
            </a:pPr>
            <a:r>
              <a:rPr lang="en-US" dirty="0" smtClean="0"/>
              <a:t>long (clock)</a:t>
            </a:r>
          </a:p>
          <a:p>
            <a:pPr lvl="1" eaLnBrk="1" fontAlgn="auto" hangingPunct="1">
              <a:spcAft>
                <a:spcPts val="0"/>
              </a:spcAft>
              <a:defRPr/>
            </a:pPr>
            <a:r>
              <a:rPr lang="en-US" dirty="0" smtClean="0"/>
              <a:t>last write wins conflict resolution</a:t>
            </a:r>
            <a:endParaRPr lang="en-US" dirty="0"/>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86200" y="228600"/>
            <a:ext cx="5105400" cy="838200"/>
          </a:xfrm>
        </p:spPr>
        <p:txBody>
          <a:bodyPr rtlCol="0">
            <a:noAutofit/>
          </a:bodyPr>
          <a:lstStyle/>
          <a:p>
            <a:pPr eaLnBrk="1" fontAlgn="auto" hangingPunct="1">
              <a:spcAft>
                <a:spcPts val="0"/>
              </a:spcAft>
              <a:defRPr/>
            </a:pPr>
            <a:r>
              <a:rPr lang="en-US" sz="6600" dirty="0" smtClean="0">
                <a:solidFill>
                  <a:schemeClr val="bg1">
                    <a:lumMod val="50000"/>
                  </a:schemeClr>
                </a:solidFill>
              </a:rPr>
              <a:t>column</a:t>
            </a:r>
            <a:endParaRPr lang="en-US" sz="6600" dirty="0">
              <a:solidFill>
                <a:schemeClr val="bg1">
                  <a:lumMod val="50000"/>
                </a:schemeClr>
              </a:solidFill>
            </a:endParaRPr>
          </a:p>
        </p:txBody>
      </p:sp>
      <p:pic>
        <p:nvPicPr>
          <p:cNvPr id="28675" name="Content Placeholder 11" descr="SuperColumn.jpg"/>
          <p:cNvPicPr>
            <a:picLocks noGrp="1" noChangeAspect="1"/>
          </p:cNvPicPr>
          <p:nvPr>
            <p:ph idx="1"/>
          </p:nvPr>
        </p:nvPicPr>
        <p:blipFill>
          <a:blip r:embed="rId3"/>
          <a:srcRect/>
          <a:stretch>
            <a:fillRect/>
          </a:stretch>
        </p:blipFill>
        <p:spPr>
          <a:xfrm>
            <a:off x="1219200" y="2286000"/>
            <a:ext cx="6735763" cy="1981200"/>
          </a:xfrm>
        </p:spPr>
      </p:pic>
      <p:sp>
        <p:nvSpPr>
          <p:cNvPr id="13" name="TextBox 12"/>
          <p:cNvSpPr txBox="1"/>
          <p:nvPr/>
        </p:nvSpPr>
        <p:spPr>
          <a:xfrm>
            <a:off x="1219200" y="4572000"/>
            <a:ext cx="6858000" cy="461963"/>
          </a:xfrm>
          <a:prstGeom prst="rect">
            <a:avLst/>
          </a:prstGeom>
          <a:noFill/>
        </p:spPr>
        <p:txBody>
          <a:bodyPr>
            <a:spAutoFit/>
          </a:bodyPr>
          <a:lstStyle/>
          <a:p>
            <a:pPr fontAlgn="auto">
              <a:spcBef>
                <a:spcPts val="0"/>
              </a:spcBef>
              <a:spcAft>
                <a:spcPts val="0"/>
              </a:spcAft>
              <a:defRPr/>
            </a:pPr>
            <a:r>
              <a:rPr lang="en-US" sz="2400" dirty="0">
                <a:solidFill>
                  <a:schemeClr val="bg1">
                    <a:lumMod val="50000"/>
                  </a:schemeClr>
                </a:solidFill>
                <a:latin typeface="+mn-lt"/>
              </a:rPr>
              <a:t>super columns group columns under a common name </a:t>
            </a:r>
          </a:p>
        </p:txBody>
      </p:sp>
      <p:sp>
        <p:nvSpPr>
          <p:cNvPr id="5" name="Rectangle 4"/>
          <p:cNvSpPr/>
          <p:nvPr/>
        </p:nvSpPr>
        <p:spPr>
          <a:xfrm>
            <a:off x="990600" y="35004"/>
            <a:ext cx="3376613" cy="1107996"/>
          </a:xfrm>
          <a:prstGeom prst="rect">
            <a:avLst/>
          </a:prstGeom>
        </p:spPr>
        <p:txBody>
          <a:bodyPr wrap="square">
            <a:spAutoFit/>
          </a:bodyPr>
          <a:lstStyle/>
          <a:p>
            <a:r>
              <a:rPr lang="en-US" sz="6600" b="1" cap="all" dirty="0" smtClean="0">
                <a:ln w="500">
                  <a:solidFill>
                    <a:srgbClr val="B13F9A">
                      <a:shade val="20000"/>
                      <a:satMod val="120000"/>
                    </a:srgbClr>
                  </a:solidFill>
                </a:ln>
                <a:solidFill>
                  <a:srgbClr val="C00000"/>
                </a:solidFill>
                <a:ea typeface="+mj-ea"/>
                <a:cs typeface="+mj-cs"/>
              </a:rPr>
              <a:t>super</a:t>
            </a:r>
            <a:r>
              <a:rPr lang="en-US" sz="6600" b="1" cap="all" dirty="0" smtClean="0">
                <a:ln w="500">
                  <a:solidFill>
                    <a:srgbClr val="B13F9A">
                      <a:shade val="20000"/>
                      <a:satMod val="120000"/>
                    </a:srgbClr>
                  </a:solidFill>
                </a:ln>
                <a:solidFill>
                  <a:prstClr val="white">
                    <a:lumMod val="50000"/>
                  </a:prstClr>
                </a:solidFill>
                <a:ea typeface="+mj-ea"/>
                <a:cs typeface="+mj-cs"/>
              </a:rPr>
              <a:t> </a:t>
            </a:r>
            <a:endParaRPr lang="en-US" dirty="0"/>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ounded Rectangle 15"/>
          <p:cNvSpPr/>
          <p:nvPr/>
        </p:nvSpPr>
        <p:spPr>
          <a:xfrm>
            <a:off x="2209800" y="1371600"/>
            <a:ext cx="6477000" cy="5181600"/>
          </a:xfrm>
          <a:prstGeom prst="roundRect">
            <a:avLst/>
          </a:prstGeom>
          <a:solidFill>
            <a:schemeClr val="accent1">
              <a:alpha val="33000"/>
            </a:schemeClr>
          </a:solidFill>
        </p:spPr>
        <p:style>
          <a:lnRef idx="2">
            <a:schemeClr val="accent1">
              <a:shade val="50000"/>
            </a:schemeClr>
          </a:lnRef>
          <a:fillRef idx="1">
            <a:schemeClr val="accent1"/>
          </a:fillRef>
          <a:effectRef idx="0">
            <a:schemeClr val="accent1"/>
          </a:effectRef>
          <a:fontRef idx="minor">
            <a:schemeClr val="lt1"/>
          </a:fontRef>
        </p:style>
        <p:txBody>
          <a:bodyPr/>
          <a:lstStyle/>
          <a:p>
            <a:pPr algn="ctr" fontAlgn="auto">
              <a:spcBef>
                <a:spcPts val="0"/>
              </a:spcBef>
              <a:spcAft>
                <a:spcPts val="0"/>
              </a:spcAft>
              <a:defRPr/>
            </a:pPr>
            <a:r>
              <a:rPr lang="en-US" sz="3200" b="1" dirty="0">
                <a:solidFill>
                  <a:schemeClr val="bg1">
                    <a:lumMod val="50000"/>
                  </a:schemeClr>
                </a:solidFill>
              </a:rPr>
              <a:t>&lt;&lt;SCF&gt;&gt;</a:t>
            </a:r>
            <a:r>
              <a:rPr lang="en-US" sz="3200" b="1" dirty="0" err="1">
                <a:solidFill>
                  <a:schemeClr val="bg1">
                    <a:lumMod val="50000"/>
                  </a:schemeClr>
                </a:solidFill>
              </a:rPr>
              <a:t>PointOfInterest</a:t>
            </a:r>
            <a:endParaRPr lang="en-US" sz="3200" b="1" dirty="0">
              <a:solidFill>
                <a:schemeClr val="bg1">
                  <a:lumMod val="50000"/>
                </a:schemeClr>
              </a:solidFill>
            </a:endParaRPr>
          </a:p>
        </p:txBody>
      </p:sp>
      <p:sp>
        <p:nvSpPr>
          <p:cNvPr id="5" name="Title 4"/>
          <p:cNvSpPr>
            <a:spLocks noGrp="1"/>
          </p:cNvSpPr>
          <p:nvPr>
            <p:ph type="title"/>
          </p:nvPr>
        </p:nvSpPr>
        <p:spPr>
          <a:xfrm>
            <a:off x="762000" y="76200"/>
            <a:ext cx="8229600" cy="1143000"/>
          </a:xfrm>
        </p:spPr>
        <p:txBody>
          <a:bodyPr rtlCol="0">
            <a:normAutofit fontScale="90000"/>
          </a:bodyPr>
          <a:lstStyle/>
          <a:p>
            <a:pPr algn="r" eaLnBrk="1" fontAlgn="auto" hangingPunct="1">
              <a:spcAft>
                <a:spcPts val="0"/>
              </a:spcAft>
              <a:defRPr/>
            </a:pPr>
            <a:r>
              <a:rPr lang="en-US" sz="6600" dirty="0" smtClean="0">
                <a:solidFill>
                  <a:schemeClr val="bg1">
                    <a:lumMod val="50000"/>
                  </a:schemeClr>
                </a:solidFill>
              </a:rPr>
              <a:t>super column family</a:t>
            </a:r>
            <a:endParaRPr lang="en-US" sz="6600" dirty="0">
              <a:solidFill>
                <a:schemeClr val="bg1">
                  <a:lumMod val="50000"/>
                </a:schemeClr>
              </a:solidFill>
            </a:endParaRPr>
          </a:p>
        </p:txBody>
      </p:sp>
      <p:sp>
        <p:nvSpPr>
          <p:cNvPr id="6" name="Right Arrow 5"/>
          <p:cNvSpPr/>
          <p:nvPr/>
        </p:nvSpPr>
        <p:spPr>
          <a:xfrm>
            <a:off x="1993900" y="2971800"/>
            <a:ext cx="977900" cy="914400"/>
          </a:xfrm>
          <a:prstGeom prst="rightArrow">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lumMod val="75000"/>
                </a:schemeClr>
              </a:solidFill>
            </a:endParaRPr>
          </a:p>
        </p:txBody>
      </p:sp>
      <p:sp>
        <p:nvSpPr>
          <p:cNvPr id="7" name="Right Arrow 6"/>
          <p:cNvSpPr/>
          <p:nvPr/>
        </p:nvSpPr>
        <p:spPr>
          <a:xfrm>
            <a:off x="1993900" y="5029200"/>
            <a:ext cx="977900" cy="914400"/>
          </a:xfrm>
          <a:prstGeom prst="rightArrow">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lumMod val="75000"/>
                </a:schemeClr>
              </a:solidFill>
            </a:endParaRPr>
          </a:p>
        </p:txBody>
      </p:sp>
      <p:sp>
        <p:nvSpPr>
          <p:cNvPr id="9" name="Rounded Rectangle 8"/>
          <p:cNvSpPr/>
          <p:nvPr/>
        </p:nvSpPr>
        <p:spPr>
          <a:xfrm>
            <a:off x="2971800" y="2514600"/>
            <a:ext cx="1905000" cy="1981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1"/>
          <a:lstStyle/>
          <a:p>
            <a:pPr algn="ctr" fontAlgn="auto">
              <a:spcBef>
                <a:spcPts val="0"/>
              </a:spcBef>
              <a:spcAft>
                <a:spcPts val="0"/>
              </a:spcAft>
              <a:defRPr/>
            </a:pPr>
            <a:r>
              <a:rPr lang="en-US" sz="2000" dirty="0"/>
              <a:t>&lt;&lt;SC&gt;&gt;Central Park</a:t>
            </a:r>
            <a:endParaRPr lang="en-US" sz="900" dirty="0"/>
          </a:p>
        </p:txBody>
      </p:sp>
      <p:sp>
        <p:nvSpPr>
          <p:cNvPr id="10" name="Rounded Rectangle 9"/>
          <p:cNvSpPr/>
          <p:nvPr/>
        </p:nvSpPr>
        <p:spPr>
          <a:xfrm>
            <a:off x="228600" y="2667000"/>
            <a:ext cx="1676400" cy="1447800"/>
          </a:xfrm>
          <a:prstGeom prst="round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4000" dirty="0"/>
              <a:t>10017</a:t>
            </a:r>
            <a:endParaRPr lang="en-US" sz="1400" dirty="0"/>
          </a:p>
        </p:txBody>
      </p:sp>
      <p:sp>
        <p:nvSpPr>
          <p:cNvPr id="13" name="Rounded Rectangle 12"/>
          <p:cNvSpPr/>
          <p:nvPr/>
        </p:nvSpPr>
        <p:spPr>
          <a:xfrm>
            <a:off x="4953000" y="2514600"/>
            <a:ext cx="3429000" cy="1981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lstStyle/>
          <a:p>
            <a:pPr algn="ctr" fontAlgn="auto">
              <a:spcBef>
                <a:spcPts val="0"/>
              </a:spcBef>
              <a:spcAft>
                <a:spcPts val="0"/>
              </a:spcAft>
              <a:defRPr/>
            </a:pPr>
            <a:r>
              <a:rPr lang="en-US" sz="2000" dirty="0"/>
              <a:t>&lt;&lt;SC&gt;&gt;</a:t>
            </a:r>
          </a:p>
          <a:p>
            <a:pPr algn="ctr" fontAlgn="auto">
              <a:spcBef>
                <a:spcPts val="0"/>
              </a:spcBef>
              <a:spcAft>
                <a:spcPts val="0"/>
              </a:spcAft>
              <a:defRPr/>
            </a:pPr>
            <a:r>
              <a:rPr lang="en-US" sz="2000" dirty="0"/>
              <a:t>Empire State Bldg</a:t>
            </a:r>
          </a:p>
          <a:p>
            <a:pPr algn="ctr" fontAlgn="auto">
              <a:spcBef>
                <a:spcPts val="0"/>
              </a:spcBef>
              <a:spcAft>
                <a:spcPts val="0"/>
              </a:spcAft>
              <a:defRPr/>
            </a:pPr>
            <a:endParaRPr lang="en-US" sz="2800" dirty="0"/>
          </a:p>
          <a:p>
            <a:pPr algn="ctr" fontAlgn="auto">
              <a:spcBef>
                <a:spcPts val="0"/>
              </a:spcBef>
              <a:spcAft>
                <a:spcPts val="0"/>
              </a:spcAft>
              <a:defRPr/>
            </a:pPr>
            <a:endParaRPr lang="en-US" sz="1050" dirty="0"/>
          </a:p>
        </p:txBody>
      </p:sp>
      <p:sp>
        <p:nvSpPr>
          <p:cNvPr id="15" name="Rounded Rectangle 14"/>
          <p:cNvSpPr/>
          <p:nvPr/>
        </p:nvSpPr>
        <p:spPr>
          <a:xfrm>
            <a:off x="2971800" y="4800600"/>
            <a:ext cx="1905000" cy="1447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2800" dirty="0"/>
              <a:t>&lt;&lt;SC&gt;&gt;</a:t>
            </a:r>
          </a:p>
          <a:p>
            <a:pPr algn="ctr" fontAlgn="auto">
              <a:spcBef>
                <a:spcPts val="0"/>
              </a:spcBef>
              <a:spcAft>
                <a:spcPts val="0"/>
              </a:spcAft>
              <a:defRPr/>
            </a:pPr>
            <a:r>
              <a:rPr lang="en-US" sz="2800" dirty="0"/>
              <a:t>Phoenix Zoo</a:t>
            </a:r>
            <a:endParaRPr lang="en-US" sz="1050" dirty="0"/>
          </a:p>
        </p:txBody>
      </p:sp>
      <p:sp>
        <p:nvSpPr>
          <p:cNvPr id="17" name="Rounded Rectangle 16"/>
          <p:cNvSpPr/>
          <p:nvPr/>
        </p:nvSpPr>
        <p:spPr>
          <a:xfrm>
            <a:off x="228600" y="4800600"/>
            <a:ext cx="1676400" cy="1447800"/>
          </a:xfrm>
          <a:prstGeom prst="round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4000" dirty="0"/>
              <a:t>85255</a:t>
            </a:r>
            <a:endParaRPr lang="en-US" sz="1400" dirty="0"/>
          </a:p>
        </p:txBody>
      </p:sp>
      <p:sp>
        <p:nvSpPr>
          <p:cNvPr id="19" name="Rounded Rectangle 18"/>
          <p:cNvSpPr/>
          <p:nvPr/>
        </p:nvSpPr>
        <p:spPr>
          <a:xfrm>
            <a:off x="3124200" y="3352800"/>
            <a:ext cx="1524000" cy="990600"/>
          </a:xfrm>
          <a:prstGeom prst="round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dirty="0" err="1">
                <a:solidFill>
                  <a:schemeClr val="tx1"/>
                </a:solidFill>
              </a:rPr>
              <a:t>desc</a:t>
            </a:r>
            <a:r>
              <a:rPr lang="en-US" dirty="0">
                <a:solidFill>
                  <a:schemeClr val="tx1"/>
                </a:solidFill>
              </a:rPr>
              <a:t>=Fun to walk in.</a:t>
            </a:r>
          </a:p>
        </p:txBody>
      </p:sp>
      <p:sp>
        <p:nvSpPr>
          <p:cNvPr id="20" name="Rounded Rectangle 19"/>
          <p:cNvSpPr/>
          <p:nvPr/>
        </p:nvSpPr>
        <p:spPr>
          <a:xfrm>
            <a:off x="5105400" y="3429000"/>
            <a:ext cx="1524000" cy="990600"/>
          </a:xfrm>
          <a:prstGeom prst="round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dirty="0">
                <a:solidFill>
                  <a:schemeClr val="tx1"/>
                </a:solidFill>
              </a:rPr>
              <a:t>phone=212. 555.11212</a:t>
            </a:r>
          </a:p>
        </p:txBody>
      </p:sp>
      <p:sp>
        <p:nvSpPr>
          <p:cNvPr id="21" name="Rounded Rectangle 20"/>
          <p:cNvSpPr/>
          <p:nvPr/>
        </p:nvSpPr>
        <p:spPr>
          <a:xfrm>
            <a:off x="6705600" y="3429000"/>
            <a:ext cx="1524000" cy="990600"/>
          </a:xfrm>
          <a:prstGeom prst="round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dirty="0" err="1">
                <a:solidFill>
                  <a:schemeClr val="tx1"/>
                </a:solidFill>
              </a:rPr>
              <a:t>desc</a:t>
            </a:r>
            <a:r>
              <a:rPr lang="en-US" dirty="0">
                <a:solidFill>
                  <a:schemeClr val="tx1"/>
                </a:solidFill>
              </a:rPr>
              <a:t>=Great view from 102</a:t>
            </a:r>
            <a:r>
              <a:rPr lang="en-US" baseline="30000" dirty="0">
                <a:solidFill>
                  <a:schemeClr val="tx1"/>
                </a:solidFill>
              </a:rPr>
              <a:t>nd</a:t>
            </a:r>
            <a:r>
              <a:rPr lang="en-US" dirty="0">
                <a:solidFill>
                  <a:schemeClr val="tx1"/>
                </a:solidFill>
              </a:rPr>
              <a:t> floor!</a:t>
            </a:r>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Content Placeholder 4"/>
          <p:cNvSpPr>
            <a:spLocks noGrp="1"/>
          </p:cNvSpPr>
          <p:nvPr>
            <p:ph idx="1"/>
          </p:nvPr>
        </p:nvSpPr>
        <p:spPr>
          <a:xfrm>
            <a:off x="228600" y="2255838"/>
            <a:ext cx="8839200" cy="4525962"/>
          </a:xfrm>
        </p:spPr>
        <p:txBody>
          <a:bodyPr rtlCol="0">
            <a:normAutofit lnSpcReduction="10000"/>
          </a:bodyPr>
          <a:lstStyle/>
          <a:p>
            <a:pPr eaLnBrk="1" fontAlgn="auto" hangingPunct="1">
              <a:spcAft>
                <a:spcPts val="0"/>
              </a:spcAft>
              <a:buFont typeface="Arial" pitchFamily="34" charset="0"/>
              <a:buNone/>
              <a:defRPr/>
            </a:pPr>
            <a:r>
              <a:rPr lang="en-US" sz="2000" dirty="0" smtClean="0"/>
              <a:t>PointOfInterest {</a:t>
            </a:r>
          </a:p>
          <a:p>
            <a:pPr eaLnBrk="1" fontAlgn="auto" hangingPunct="1">
              <a:spcAft>
                <a:spcPts val="0"/>
              </a:spcAft>
              <a:buFont typeface="Arial" pitchFamily="34" charset="0"/>
              <a:buNone/>
              <a:defRPr/>
            </a:pPr>
            <a:r>
              <a:rPr lang="en-US" sz="2000" dirty="0" smtClean="0">
                <a:solidFill>
                  <a:schemeClr val="bg1">
                    <a:lumMod val="50000"/>
                  </a:schemeClr>
                </a:solidFill>
              </a:rPr>
              <a:t>    key: 85255 {</a:t>
            </a:r>
          </a:p>
          <a:p>
            <a:pPr eaLnBrk="1" fontAlgn="auto" hangingPunct="1">
              <a:spcAft>
                <a:spcPts val="0"/>
              </a:spcAft>
              <a:buFont typeface="Arial" pitchFamily="34" charset="0"/>
              <a:buNone/>
              <a:defRPr/>
            </a:pPr>
            <a:r>
              <a:rPr lang="en-US" sz="2000" dirty="0" smtClean="0">
                <a:solidFill>
                  <a:schemeClr val="bg1">
                    <a:lumMod val="50000"/>
                  </a:schemeClr>
                </a:solidFill>
              </a:rPr>
              <a:t>         Phoenix Zoo { phone: 480-555-5555, </a:t>
            </a:r>
            <a:r>
              <a:rPr lang="en-US" sz="2000" dirty="0" err="1" smtClean="0">
                <a:solidFill>
                  <a:schemeClr val="bg1">
                    <a:lumMod val="50000"/>
                  </a:schemeClr>
                </a:solidFill>
              </a:rPr>
              <a:t>desc</a:t>
            </a:r>
            <a:r>
              <a:rPr lang="en-US" sz="2000" dirty="0" smtClean="0">
                <a:solidFill>
                  <a:schemeClr val="bg1">
                    <a:lumMod val="50000"/>
                  </a:schemeClr>
                </a:solidFill>
              </a:rPr>
              <a:t>: They have animals here. },</a:t>
            </a:r>
          </a:p>
          <a:p>
            <a:pPr eaLnBrk="1" fontAlgn="auto" hangingPunct="1">
              <a:spcAft>
                <a:spcPts val="0"/>
              </a:spcAft>
              <a:buFont typeface="Arial" pitchFamily="34" charset="0"/>
              <a:buNone/>
              <a:defRPr/>
            </a:pPr>
            <a:r>
              <a:rPr lang="en-US" sz="2000" dirty="0" smtClean="0">
                <a:solidFill>
                  <a:schemeClr val="bg1">
                    <a:lumMod val="50000"/>
                  </a:schemeClr>
                </a:solidFill>
              </a:rPr>
              <a:t>	   Spring Training { phone: 623-333-3333, </a:t>
            </a:r>
            <a:r>
              <a:rPr lang="nb-NO" sz="2000" dirty="0" smtClean="0">
                <a:solidFill>
                  <a:schemeClr val="bg1">
                    <a:lumMod val="50000"/>
                  </a:schemeClr>
                </a:solidFill>
              </a:rPr>
              <a:t>desc: Fun for baseball fans. </a:t>
            </a:r>
            <a:r>
              <a:rPr lang="en-US" sz="2000" dirty="0" smtClean="0">
                <a:solidFill>
                  <a:schemeClr val="bg1">
                    <a:lumMod val="50000"/>
                  </a:schemeClr>
                </a:solidFill>
              </a:rPr>
              <a:t>},</a:t>
            </a:r>
          </a:p>
          <a:p>
            <a:pPr eaLnBrk="1" fontAlgn="auto" hangingPunct="1">
              <a:spcAft>
                <a:spcPts val="0"/>
              </a:spcAft>
              <a:buFont typeface="Arial" pitchFamily="34" charset="0"/>
              <a:buNone/>
              <a:defRPr/>
            </a:pPr>
            <a:r>
              <a:rPr lang="en-US" sz="2000" dirty="0" smtClean="0">
                <a:solidFill>
                  <a:schemeClr val="bg1">
                    <a:lumMod val="50000"/>
                  </a:schemeClr>
                </a:solidFill>
              </a:rPr>
              <a:t>    }, //end </a:t>
            </a:r>
            <a:r>
              <a:rPr lang="en-US" sz="2000" dirty="0" err="1" smtClean="0">
                <a:solidFill>
                  <a:schemeClr val="bg1">
                    <a:lumMod val="50000"/>
                  </a:schemeClr>
                </a:solidFill>
              </a:rPr>
              <a:t>phx</a:t>
            </a:r>
            <a:endParaRPr lang="en-US" sz="2000" dirty="0" smtClean="0">
              <a:solidFill>
                <a:schemeClr val="bg1">
                  <a:lumMod val="50000"/>
                </a:schemeClr>
              </a:solidFill>
            </a:endParaRPr>
          </a:p>
          <a:p>
            <a:pPr eaLnBrk="1" fontAlgn="auto" hangingPunct="1">
              <a:spcAft>
                <a:spcPts val="0"/>
              </a:spcAft>
              <a:buFont typeface="Arial" pitchFamily="34" charset="0"/>
              <a:buNone/>
              <a:defRPr/>
            </a:pPr>
            <a:endParaRPr lang="en-US" sz="2000" dirty="0" smtClean="0"/>
          </a:p>
          <a:p>
            <a:pPr eaLnBrk="1" fontAlgn="auto" hangingPunct="1">
              <a:spcAft>
                <a:spcPts val="0"/>
              </a:spcAft>
              <a:buFont typeface="Arial" pitchFamily="34" charset="0"/>
              <a:buNone/>
              <a:defRPr/>
            </a:pPr>
            <a:r>
              <a:rPr lang="en-US" sz="2000" dirty="0" smtClean="0"/>
              <a:t>    key: 10019 {</a:t>
            </a:r>
          </a:p>
          <a:p>
            <a:pPr eaLnBrk="1" fontAlgn="auto" hangingPunct="1">
              <a:spcAft>
                <a:spcPts val="0"/>
              </a:spcAft>
              <a:buFont typeface="Arial" pitchFamily="34" charset="0"/>
              <a:buNone/>
              <a:defRPr/>
            </a:pPr>
            <a:r>
              <a:rPr lang="en-US" sz="2000" dirty="0" smtClean="0"/>
              <a:t>	   Central Park { </a:t>
            </a:r>
            <a:r>
              <a:rPr lang="en-US" sz="2000" dirty="0" err="1" smtClean="0"/>
              <a:t>desc</a:t>
            </a:r>
            <a:r>
              <a:rPr lang="en-US" sz="2000" dirty="0" smtClean="0"/>
              <a:t>: Walk around. It's pretty.} ,</a:t>
            </a:r>
          </a:p>
          <a:p>
            <a:pPr eaLnBrk="1" fontAlgn="auto" hangingPunct="1">
              <a:spcAft>
                <a:spcPts val="0"/>
              </a:spcAft>
              <a:buFont typeface="Arial" pitchFamily="34" charset="0"/>
              <a:buNone/>
              <a:defRPr/>
            </a:pPr>
            <a:r>
              <a:rPr lang="en-US" sz="2000" dirty="0" smtClean="0"/>
              <a:t>	    Empire State Building { phone: 212-777-7777, </a:t>
            </a:r>
          </a:p>
          <a:p>
            <a:pPr eaLnBrk="1" fontAlgn="auto" hangingPunct="1">
              <a:spcAft>
                <a:spcPts val="0"/>
              </a:spcAft>
              <a:buFont typeface="Arial" pitchFamily="34" charset="0"/>
              <a:buNone/>
              <a:defRPr/>
            </a:pPr>
            <a:r>
              <a:rPr lang="en-US" sz="2000" dirty="0" smtClean="0"/>
              <a:t>				     </a:t>
            </a:r>
            <a:r>
              <a:rPr lang="en-US" sz="2000" dirty="0" err="1" smtClean="0"/>
              <a:t>desc</a:t>
            </a:r>
            <a:r>
              <a:rPr lang="en-US" sz="2000" dirty="0" smtClean="0"/>
              <a:t>: Great view from 102nd floor. }</a:t>
            </a:r>
          </a:p>
          <a:p>
            <a:pPr eaLnBrk="1" fontAlgn="auto" hangingPunct="1">
              <a:spcAft>
                <a:spcPts val="0"/>
              </a:spcAft>
              <a:buFont typeface="Arial" pitchFamily="34" charset="0"/>
              <a:buNone/>
              <a:defRPr/>
            </a:pPr>
            <a:r>
              <a:rPr lang="en-US" sz="2000" dirty="0" smtClean="0"/>
              <a:t>    } //end nyc</a:t>
            </a:r>
          </a:p>
          <a:p>
            <a:pPr eaLnBrk="1" fontAlgn="auto" hangingPunct="1">
              <a:spcAft>
                <a:spcPts val="0"/>
              </a:spcAft>
              <a:buFont typeface="Arial" pitchFamily="34" charset="0"/>
              <a:buNone/>
              <a:defRPr/>
            </a:pPr>
            <a:r>
              <a:rPr lang="en-US" sz="2000" dirty="0" smtClean="0"/>
              <a:t>}</a:t>
            </a:r>
          </a:p>
        </p:txBody>
      </p:sp>
      <p:sp>
        <p:nvSpPr>
          <p:cNvPr id="6" name="Rectangle 5"/>
          <p:cNvSpPr/>
          <p:nvPr/>
        </p:nvSpPr>
        <p:spPr>
          <a:xfrm>
            <a:off x="228600" y="2286000"/>
            <a:ext cx="1752600" cy="38100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 name="Rectangle 6"/>
          <p:cNvSpPr/>
          <p:nvPr/>
        </p:nvSpPr>
        <p:spPr>
          <a:xfrm>
            <a:off x="838200" y="4876800"/>
            <a:ext cx="1295400" cy="30480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8" name="Rectangle 7"/>
          <p:cNvSpPr/>
          <p:nvPr/>
        </p:nvSpPr>
        <p:spPr>
          <a:xfrm>
            <a:off x="4648200" y="4876800"/>
            <a:ext cx="1295400" cy="30480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dirty="0"/>
              <a:t>s</a:t>
            </a:r>
          </a:p>
        </p:txBody>
      </p:sp>
      <p:sp>
        <p:nvSpPr>
          <p:cNvPr id="9" name="Rectangle 8"/>
          <p:cNvSpPr/>
          <p:nvPr/>
        </p:nvSpPr>
        <p:spPr>
          <a:xfrm>
            <a:off x="457200" y="4495800"/>
            <a:ext cx="1295400" cy="30480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30727" name="Straight Arrow Connector 10"/>
          <p:cNvCxnSpPr>
            <a:cxnSpLocks noChangeShapeType="1"/>
          </p:cNvCxnSpPr>
          <p:nvPr/>
        </p:nvCxnSpPr>
        <p:spPr bwMode="auto">
          <a:xfrm flipH="1">
            <a:off x="2057400" y="4572000"/>
            <a:ext cx="533400" cy="241300"/>
          </a:xfrm>
          <a:prstGeom prst="straightConnector1">
            <a:avLst/>
          </a:prstGeom>
          <a:noFill/>
          <a:ln w="9525" algn="ctr">
            <a:solidFill>
              <a:srgbClr val="C00000"/>
            </a:solidFill>
            <a:round/>
            <a:headEnd/>
            <a:tailEnd type="arrow" w="med" len="med"/>
          </a:ln>
        </p:spPr>
      </p:cxnSp>
      <p:sp>
        <p:nvSpPr>
          <p:cNvPr id="30728" name="TextBox 16"/>
          <p:cNvSpPr txBox="1">
            <a:spLocks noChangeArrowheads="1"/>
          </p:cNvSpPr>
          <p:nvPr/>
        </p:nvSpPr>
        <p:spPr bwMode="auto">
          <a:xfrm>
            <a:off x="2514600" y="4343400"/>
            <a:ext cx="1600200" cy="366713"/>
          </a:xfrm>
          <a:prstGeom prst="rect">
            <a:avLst/>
          </a:prstGeom>
          <a:noFill/>
          <a:ln w="9525">
            <a:noFill/>
            <a:miter lim="800000"/>
            <a:headEnd/>
            <a:tailEnd/>
          </a:ln>
        </p:spPr>
        <p:txBody>
          <a:bodyPr>
            <a:spAutoFit/>
          </a:bodyPr>
          <a:lstStyle/>
          <a:p>
            <a:r>
              <a:rPr lang="en-US">
                <a:solidFill>
                  <a:srgbClr val="C00000"/>
                </a:solidFill>
                <a:latin typeface="Calibri" pitchFamily="34" charset="0"/>
              </a:rPr>
              <a:t>super column</a:t>
            </a:r>
          </a:p>
        </p:txBody>
      </p:sp>
      <p:sp>
        <p:nvSpPr>
          <p:cNvPr id="30729" name="TextBox 21"/>
          <p:cNvSpPr txBox="1">
            <a:spLocks noChangeArrowheads="1"/>
          </p:cNvSpPr>
          <p:nvPr/>
        </p:nvSpPr>
        <p:spPr bwMode="auto">
          <a:xfrm>
            <a:off x="2209800" y="1752600"/>
            <a:ext cx="2133600" cy="366713"/>
          </a:xfrm>
          <a:prstGeom prst="rect">
            <a:avLst/>
          </a:prstGeom>
          <a:noFill/>
          <a:ln w="9525">
            <a:noFill/>
            <a:miter lim="800000"/>
            <a:headEnd/>
            <a:tailEnd/>
          </a:ln>
        </p:spPr>
        <p:txBody>
          <a:bodyPr>
            <a:spAutoFit/>
          </a:bodyPr>
          <a:lstStyle/>
          <a:p>
            <a:r>
              <a:rPr lang="en-US">
                <a:solidFill>
                  <a:srgbClr val="C00000"/>
                </a:solidFill>
                <a:latin typeface="Calibri" pitchFamily="34" charset="0"/>
              </a:rPr>
              <a:t>super column family</a:t>
            </a:r>
          </a:p>
        </p:txBody>
      </p:sp>
      <p:cxnSp>
        <p:nvCxnSpPr>
          <p:cNvPr id="26" name="Straight Arrow Connector 25"/>
          <p:cNvCxnSpPr/>
          <p:nvPr/>
        </p:nvCxnSpPr>
        <p:spPr>
          <a:xfrm rot="10800000" flipV="1">
            <a:off x="1828800" y="2057400"/>
            <a:ext cx="457200" cy="153988"/>
          </a:xfrm>
          <a:prstGeom prst="straightConnector1">
            <a:avLst/>
          </a:prstGeom>
          <a:ln>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30731" name="TextBox 30"/>
          <p:cNvSpPr txBox="1">
            <a:spLocks noChangeArrowheads="1"/>
          </p:cNvSpPr>
          <p:nvPr/>
        </p:nvSpPr>
        <p:spPr bwMode="auto">
          <a:xfrm>
            <a:off x="6477000" y="4495800"/>
            <a:ext cx="1752600" cy="369888"/>
          </a:xfrm>
          <a:prstGeom prst="rect">
            <a:avLst/>
          </a:prstGeom>
          <a:noFill/>
          <a:ln w="9525">
            <a:noFill/>
            <a:miter lim="800000"/>
            <a:headEnd/>
            <a:tailEnd/>
          </a:ln>
        </p:spPr>
        <p:txBody>
          <a:bodyPr>
            <a:spAutoFit/>
          </a:bodyPr>
          <a:lstStyle/>
          <a:p>
            <a:r>
              <a:rPr lang="en-US">
                <a:solidFill>
                  <a:srgbClr val="C00000"/>
                </a:solidFill>
                <a:latin typeface="Calibri" pitchFamily="34" charset="0"/>
              </a:rPr>
              <a:t>flexible schema</a:t>
            </a:r>
          </a:p>
        </p:txBody>
      </p:sp>
      <p:cxnSp>
        <p:nvCxnSpPr>
          <p:cNvPr id="33" name="Straight Arrow Connector 32"/>
          <p:cNvCxnSpPr/>
          <p:nvPr/>
        </p:nvCxnSpPr>
        <p:spPr>
          <a:xfrm rot="10800000" flipV="1">
            <a:off x="6019800" y="4724400"/>
            <a:ext cx="533400" cy="152400"/>
          </a:xfrm>
          <a:prstGeom prst="straightConnector1">
            <a:avLst/>
          </a:prstGeom>
          <a:ln>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30733" name="TextBox 33"/>
          <p:cNvSpPr txBox="1">
            <a:spLocks noChangeArrowheads="1"/>
          </p:cNvSpPr>
          <p:nvPr/>
        </p:nvSpPr>
        <p:spPr bwMode="auto">
          <a:xfrm>
            <a:off x="1981200" y="4038600"/>
            <a:ext cx="990600" cy="366713"/>
          </a:xfrm>
          <a:prstGeom prst="rect">
            <a:avLst/>
          </a:prstGeom>
          <a:noFill/>
          <a:ln w="9525">
            <a:noFill/>
            <a:miter lim="800000"/>
            <a:headEnd/>
            <a:tailEnd/>
          </a:ln>
        </p:spPr>
        <p:txBody>
          <a:bodyPr>
            <a:spAutoFit/>
          </a:bodyPr>
          <a:lstStyle/>
          <a:p>
            <a:r>
              <a:rPr lang="en-US">
                <a:solidFill>
                  <a:srgbClr val="C00000"/>
                </a:solidFill>
                <a:latin typeface="Calibri" pitchFamily="34" charset="0"/>
              </a:rPr>
              <a:t>key</a:t>
            </a:r>
          </a:p>
        </p:txBody>
      </p:sp>
      <p:cxnSp>
        <p:nvCxnSpPr>
          <p:cNvPr id="35" name="Straight Arrow Connector 34"/>
          <p:cNvCxnSpPr/>
          <p:nvPr/>
        </p:nvCxnSpPr>
        <p:spPr>
          <a:xfrm rot="10800000" flipV="1">
            <a:off x="1752600" y="4267200"/>
            <a:ext cx="304800" cy="152400"/>
          </a:xfrm>
          <a:prstGeom prst="straightConnector1">
            <a:avLst/>
          </a:prstGeom>
          <a:ln>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38" name="Rectangle 37"/>
          <p:cNvSpPr/>
          <p:nvPr/>
        </p:nvSpPr>
        <p:spPr>
          <a:xfrm>
            <a:off x="4648200" y="3048000"/>
            <a:ext cx="609600" cy="30480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30736" name="TextBox 38"/>
          <p:cNvSpPr txBox="1">
            <a:spLocks noChangeArrowheads="1"/>
          </p:cNvSpPr>
          <p:nvPr/>
        </p:nvSpPr>
        <p:spPr bwMode="auto">
          <a:xfrm>
            <a:off x="6096000" y="2601913"/>
            <a:ext cx="990600" cy="369887"/>
          </a:xfrm>
          <a:prstGeom prst="rect">
            <a:avLst/>
          </a:prstGeom>
          <a:noFill/>
          <a:ln w="9525">
            <a:noFill/>
            <a:miter lim="800000"/>
            <a:headEnd/>
            <a:tailEnd/>
          </a:ln>
        </p:spPr>
        <p:txBody>
          <a:bodyPr>
            <a:spAutoFit/>
          </a:bodyPr>
          <a:lstStyle/>
          <a:p>
            <a:r>
              <a:rPr lang="en-US">
                <a:solidFill>
                  <a:srgbClr val="C00000"/>
                </a:solidFill>
                <a:latin typeface="Calibri" pitchFamily="34" charset="0"/>
              </a:rPr>
              <a:t>column </a:t>
            </a:r>
          </a:p>
        </p:txBody>
      </p:sp>
      <p:cxnSp>
        <p:nvCxnSpPr>
          <p:cNvPr id="40" name="Straight Arrow Connector 39"/>
          <p:cNvCxnSpPr/>
          <p:nvPr/>
        </p:nvCxnSpPr>
        <p:spPr>
          <a:xfrm rot="10800000" flipV="1">
            <a:off x="5715000" y="2851150"/>
            <a:ext cx="457200" cy="120650"/>
          </a:xfrm>
          <a:prstGeom prst="straightConnector1">
            <a:avLst/>
          </a:prstGeom>
          <a:ln>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45" name="Title 4"/>
          <p:cNvSpPr txBox="1">
            <a:spLocks/>
          </p:cNvSpPr>
          <p:nvPr/>
        </p:nvSpPr>
        <p:spPr>
          <a:xfrm>
            <a:off x="762000" y="76200"/>
            <a:ext cx="8229600" cy="1143000"/>
          </a:xfrm>
          <a:prstGeom prst="rect">
            <a:avLst/>
          </a:prstGeom>
        </p:spPr>
        <p:txBody>
          <a:bodyPr anchor="ctr">
            <a:normAutofit/>
          </a:bodyPr>
          <a:lstStyle/>
          <a:p>
            <a:pPr algn="r" fontAlgn="auto">
              <a:spcBef>
                <a:spcPts val="0"/>
              </a:spcBef>
              <a:spcAft>
                <a:spcPts val="0"/>
              </a:spcAft>
              <a:defRPr/>
            </a:pPr>
            <a:r>
              <a:rPr lang="en-US" sz="6600">
                <a:solidFill>
                  <a:schemeClr val="bg1">
                    <a:lumMod val="50000"/>
                  </a:schemeClr>
                </a:solidFill>
                <a:latin typeface="+mj-lt"/>
                <a:ea typeface="+mj-ea"/>
                <a:cs typeface="+mj-cs"/>
              </a:rPr>
              <a:t>super column family</a:t>
            </a:r>
            <a:endParaRPr lang="en-US" sz="6600" dirty="0">
              <a:solidFill>
                <a:schemeClr val="bg1">
                  <a:lumMod val="50000"/>
                </a:schemeClr>
              </a:solidFill>
              <a:latin typeface="+mj-lt"/>
              <a:ea typeface="+mj-ea"/>
              <a:cs typeface="+mj-cs"/>
            </a:endParaRPr>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fontScale="90000"/>
          </a:bodyPr>
          <a:lstStyle/>
          <a:p>
            <a:pPr eaLnBrk="1" fontAlgn="auto" hangingPunct="1">
              <a:spcAft>
                <a:spcPts val="0"/>
              </a:spcAft>
              <a:defRPr/>
            </a:pPr>
            <a:r>
              <a:rPr lang="en-US" dirty="0" smtClean="0">
                <a:solidFill>
                  <a:schemeClr val="bg1">
                    <a:lumMod val="50000"/>
                  </a:schemeClr>
                </a:solidFill>
              </a:rPr>
              <a:t>about super column families</a:t>
            </a:r>
            <a:endParaRPr lang="en-US" dirty="0">
              <a:solidFill>
                <a:schemeClr val="bg1">
                  <a:lumMod val="50000"/>
                </a:schemeClr>
              </a:solidFill>
            </a:endParaRPr>
          </a:p>
        </p:txBody>
      </p:sp>
      <p:sp>
        <p:nvSpPr>
          <p:cNvPr id="31747" name="Content Placeholder 2"/>
          <p:cNvSpPr>
            <a:spLocks noGrp="1"/>
          </p:cNvSpPr>
          <p:nvPr>
            <p:ph idx="1"/>
          </p:nvPr>
        </p:nvSpPr>
        <p:spPr/>
        <p:txBody>
          <a:bodyPr/>
          <a:lstStyle/>
          <a:p>
            <a:pPr eaLnBrk="1" hangingPunct="1"/>
            <a:r>
              <a:rPr lang="en-US" smtClean="0"/>
              <a:t>sub-column names in a SCF are </a:t>
            </a:r>
            <a:r>
              <a:rPr lang="en-US" i="1" smtClean="0"/>
              <a:t>not</a:t>
            </a:r>
            <a:r>
              <a:rPr lang="en-US" smtClean="0"/>
              <a:t> indexed</a:t>
            </a:r>
          </a:p>
          <a:p>
            <a:pPr lvl="1" eaLnBrk="1" hangingPunct="1"/>
            <a:r>
              <a:rPr lang="en-US" smtClean="0"/>
              <a:t>top level columns (SCF Name) are </a:t>
            </a:r>
            <a:r>
              <a:rPr lang="en-US" i="1" smtClean="0"/>
              <a:t>always</a:t>
            </a:r>
            <a:r>
              <a:rPr lang="en-US" smtClean="0"/>
              <a:t> indexed</a:t>
            </a:r>
          </a:p>
          <a:p>
            <a:pPr eaLnBrk="1" hangingPunct="1"/>
            <a:r>
              <a:rPr lang="en-US" smtClean="0"/>
              <a:t>often used for </a:t>
            </a:r>
            <a:r>
              <a:rPr lang="en-US" smtClean="0">
                <a:solidFill>
                  <a:srgbClr val="C00000"/>
                </a:solidFill>
              </a:rPr>
              <a:t>denormalizing</a:t>
            </a:r>
            <a:r>
              <a:rPr lang="en-US" smtClean="0"/>
              <a:t> data from standard CFs</a:t>
            </a:r>
          </a:p>
          <a:p>
            <a:pPr eaLnBrk="1" hangingPunct="1">
              <a:buFont typeface="Arial" pitchFamily="34" charset="0"/>
              <a:buNone/>
            </a:pPr>
            <a:endParaRPr lang="en-US" smtClean="0"/>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11560" y="1700808"/>
            <a:ext cx="7992888" cy="3046988"/>
          </a:xfrm>
          <a:prstGeom prst="rect">
            <a:avLst/>
          </a:prstGeom>
        </p:spPr>
        <p:txBody>
          <a:bodyPr wrap="square">
            <a:spAutoFit/>
          </a:bodyPr>
          <a:lstStyle/>
          <a:p>
            <a:r>
              <a:rPr lang="en-US" sz="3200" dirty="0" smtClean="0"/>
              <a:t>The </a:t>
            </a:r>
            <a:r>
              <a:rPr lang="en-US" sz="3200" dirty="0"/>
              <a:t>Cassandra API consists of the following three </a:t>
            </a:r>
            <a:r>
              <a:rPr lang="en-US" sz="3200" dirty="0" smtClean="0"/>
              <a:t>simple methods.</a:t>
            </a:r>
          </a:p>
          <a:p>
            <a:endParaRPr lang="en-US" sz="3200" dirty="0"/>
          </a:p>
          <a:p>
            <a:r>
              <a:rPr lang="en-US" sz="3200" dirty="0"/>
              <a:t> insert(table; key; </a:t>
            </a:r>
            <a:r>
              <a:rPr lang="en-US" sz="3200" dirty="0" err="1"/>
              <a:t>rowMutation</a:t>
            </a:r>
            <a:r>
              <a:rPr lang="en-US" sz="3200" dirty="0"/>
              <a:t>)</a:t>
            </a:r>
          </a:p>
          <a:p>
            <a:r>
              <a:rPr lang="en-US" sz="3200" dirty="0"/>
              <a:t> get(table; key; </a:t>
            </a:r>
            <a:r>
              <a:rPr lang="en-US" sz="3200" dirty="0" err="1"/>
              <a:t>columnName</a:t>
            </a:r>
            <a:r>
              <a:rPr lang="en-US" sz="3200" dirty="0"/>
              <a:t>)</a:t>
            </a:r>
          </a:p>
          <a:p>
            <a:r>
              <a:rPr lang="en-US" sz="3200" dirty="0"/>
              <a:t> delete(table; key; </a:t>
            </a:r>
            <a:r>
              <a:rPr lang="en-US" sz="3200" dirty="0" err="1"/>
              <a:t>columnName</a:t>
            </a:r>
            <a:r>
              <a:rPr lang="en-US" sz="3200" dirty="0"/>
              <a:t>)</a:t>
            </a:r>
          </a:p>
        </p:txBody>
      </p:sp>
      <p:sp>
        <p:nvSpPr>
          <p:cNvPr id="5" name="TextBox 4"/>
          <p:cNvSpPr txBox="1"/>
          <p:nvPr/>
        </p:nvSpPr>
        <p:spPr>
          <a:xfrm>
            <a:off x="3059832" y="404664"/>
            <a:ext cx="2520280" cy="1015663"/>
          </a:xfrm>
          <a:prstGeom prst="rect">
            <a:avLst/>
          </a:prstGeom>
          <a:noFill/>
        </p:spPr>
        <p:txBody>
          <a:bodyPr wrap="square" rtlCol="0">
            <a:spAutoFit/>
          </a:bodyPr>
          <a:lstStyle/>
          <a:p>
            <a:pPr algn="ctr"/>
            <a:r>
              <a:rPr lang="en-US" sz="6000" dirty="0"/>
              <a:t> API</a:t>
            </a:r>
          </a:p>
        </p:txBody>
      </p:sp>
    </p:spTree>
    <p:extLst>
      <p:ext uri="{BB962C8B-B14F-4D97-AF65-F5344CB8AC3E}">
        <p14:creationId xmlns:p14="http://schemas.microsoft.com/office/powerpoint/2010/main" xmlns="" val="324460761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1"/>
          <p:cNvSpPr>
            <a:spLocks noGrp="1" noChangeArrowheads="1"/>
          </p:cNvSpPr>
          <p:nvPr>
            <p:ph type="title"/>
          </p:nvPr>
        </p:nvSpPr>
        <p:spPr/>
        <p:txBody>
          <a:bodyPr rIns="132080" rtlCol="0"/>
          <a:lstStyle/>
          <a:p>
            <a:pPr eaLnBrk="1" fontAlgn="auto" hangingPunct="1">
              <a:spcAft>
                <a:spcPts val="0"/>
              </a:spcAft>
              <a:defRPr/>
            </a:pPr>
            <a:r>
              <a:rPr smtClean="0"/>
              <a:t>Semi Structured Data</a:t>
            </a:r>
          </a:p>
        </p:txBody>
      </p:sp>
      <p:sp>
        <p:nvSpPr>
          <p:cNvPr id="8196" name="Rectangle 2"/>
          <p:cNvSpPr>
            <a:spLocks noGrp="1" noChangeArrowheads="1"/>
          </p:cNvSpPr>
          <p:nvPr>
            <p:ph idx="1"/>
          </p:nvPr>
        </p:nvSpPr>
        <p:spPr/>
        <p:txBody>
          <a:bodyPr rIns="132080" rtlCol="0">
            <a:normAutofit/>
          </a:bodyPr>
          <a:lstStyle/>
          <a:p>
            <a:pPr marL="0" indent="0" eaLnBrk="1" fontAlgn="auto" hangingPunct="1">
              <a:spcAft>
                <a:spcPts val="0"/>
              </a:spcAft>
              <a:buFont typeface="Arial" charset="0"/>
              <a:buNone/>
              <a:defRPr/>
            </a:pPr>
            <a:r>
              <a:rPr lang="en-US" sz="1400" dirty="0" smtClean="0">
                <a:latin typeface="Courier New" charset="0"/>
                <a:cs typeface="Courier New" charset="0"/>
                <a:sym typeface="Courier New" charset="0"/>
              </a:rPr>
              <a:t>&lt;</a:t>
            </a:r>
            <a:r>
              <a:rPr lang="en-US" sz="1400" dirty="0" err="1" smtClean="0">
                <a:solidFill>
                  <a:schemeClr val="tx2">
                    <a:lumMod val="75000"/>
                  </a:schemeClr>
                </a:solidFill>
                <a:latin typeface="Courier New" charset="0"/>
                <a:cs typeface="Courier New" charset="0"/>
                <a:sym typeface="Courier New" charset="0"/>
              </a:rPr>
              <a:t>SalesOrder</a:t>
            </a:r>
            <a:r>
              <a:rPr lang="en-US" sz="1400" dirty="0" smtClean="0">
                <a:solidFill>
                  <a:schemeClr val="tx2">
                    <a:lumMod val="75000"/>
                  </a:schemeClr>
                </a:solidFill>
                <a:latin typeface="Courier New" charset="0"/>
                <a:cs typeface="Courier New" charset="0"/>
                <a:sym typeface="Courier New" charset="0"/>
              </a:rPr>
              <a:t> </a:t>
            </a:r>
            <a:r>
              <a:rPr lang="en-US" sz="1400" dirty="0" err="1" smtClean="0">
                <a:solidFill>
                  <a:schemeClr val="tx2">
                    <a:lumMod val="75000"/>
                  </a:schemeClr>
                </a:solidFill>
                <a:latin typeface="Courier New" charset="0"/>
                <a:cs typeface="Courier New" charset="0"/>
                <a:sym typeface="Courier New" charset="0"/>
              </a:rPr>
              <a:t>DueDate</a:t>
            </a:r>
            <a:r>
              <a:rPr lang="en-US" sz="1400" dirty="0" smtClean="0">
                <a:solidFill>
                  <a:schemeClr val="tx2">
                    <a:lumMod val="75000"/>
                  </a:schemeClr>
                </a:solidFill>
                <a:latin typeface="Courier New" charset="0"/>
                <a:cs typeface="Courier New" charset="0"/>
                <a:sym typeface="Courier New" charset="0"/>
              </a:rPr>
              <a:t>=”20120201”</a:t>
            </a:r>
            <a:r>
              <a:rPr lang="en-US" sz="1400" dirty="0" smtClean="0">
                <a:latin typeface="Courier New" charset="0"/>
                <a:cs typeface="Courier New" charset="0"/>
                <a:sym typeface="Courier New" charset="0"/>
              </a:rPr>
              <a:t>&gt;</a:t>
            </a:r>
            <a:endParaRPr lang="en-US" sz="1400" dirty="0" smtClean="0">
              <a:latin typeface="Courier New" charset="0"/>
              <a:ea typeface="ヒラギノ角ゴ ProN W3" charset="0"/>
              <a:cs typeface="ヒラギノ角ゴ ProN W3" charset="0"/>
              <a:sym typeface="Courier New" charset="0"/>
            </a:endParaRPr>
          </a:p>
          <a:p>
            <a:pPr marL="0" indent="0" eaLnBrk="1" fontAlgn="auto" hangingPunct="1">
              <a:spcAft>
                <a:spcPts val="0"/>
              </a:spcAft>
              <a:buFont typeface="Arial" charset="0"/>
              <a:buNone/>
              <a:defRPr/>
            </a:pPr>
            <a:r>
              <a:rPr lang="en-US" sz="1400" dirty="0" smtClean="0">
                <a:latin typeface="Courier New" charset="0"/>
                <a:cs typeface="Courier New" charset="0"/>
                <a:sym typeface="Courier New" charset="0"/>
              </a:rPr>
              <a:t>  &lt;</a:t>
            </a:r>
            <a:r>
              <a:rPr lang="en-US" sz="1400" dirty="0" err="1" smtClean="0">
                <a:solidFill>
                  <a:schemeClr val="tx2">
                    <a:lumMod val="75000"/>
                  </a:schemeClr>
                </a:solidFill>
                <a:latin typeface="Courier New" charset="0"/>
                <a:cs typeface="Courier New" charset="0"/>
                <a:sym typeface="Courier New" charset="0"/>
              </a:rPr>
              <a:t>OrderID</a:t>
            </a:r>
            <a:r>
              <a:rPr lang="en-US" sz="1400" dirty="0" smtClean="0">
                <a:solidFill>
                  <a:schemeClr val="tx2">
                    <a:lumMod val="75000"/>
                  </a:schemeClr>
                </a:solidFill>
                <a:latin typeface="Courier New" charset="0"/>
                <a:cs typeface="Courier New" charset="0"/>
                <a:sym typeface="Courier New" charset="0"/>
              </a:rPr>
              <a:t>&gt;12&lt;/</a:t>
            </a:r>
            <a:r>
              <a:rPr lang="en-US" sz="1400" dirty="0" err="1" smtClean="0">
                <a:solidFill>
                  <a:schemeClr val="tx2">
                    <a:lumMod val="75000"/>
                  </a:schemeClr>
                </a:solidFill>
                <a:latin typeface="Courier New" charset="0"/>
                <a:cs typeface="Courier New" charset="0"/>
                <a:sym typeface="Courier New" charset="0"/>
              </a:rPr>
              <a:t>OrderID</a:t>
            </a:r>
            <a:r>
              <a:rPr lang="en-US" sz="1400" dirty="0" smtClean="0">
                <a:latin typeface="Courier New" charset="0"/>
                <a:cs typeface="Courier New" charset="0"/>
                <a:sym typeface="Courier New" charset="0"/>
              </a:rPr>
              <a:t>&gt;</a:t>
            </a:r>
            <a:endParaRPr lang="en-US" sz="1400" dirty="0" smtClean="0">
              <a:latin typeface="Courier New" charset="0"/>
              <a:ea typeface="ヒラギノ角ゴ ProN W3" charset="0"/>
              <a:cs typeface="ヒラギノ角ゴ ProN W3" charset="0"/>
              <a:sym typeface="Courier New" charset="0"/>
            </a:endParaRPr>
          </a:p>
          <a:p>
            <a:pPr marL="0" indent="0" eaLnBrk="1" fontAlgn="auto" hangingPunct="1">
              <a:spcAft>
                <a:spcPts val="0"/>
              </a:spcAft>
              <a:buFont typeface="Arial" charset="0"/>
              <a:buNone/>
              <a:defRPr/>
            </a:pPr>
            <a:r>
              <a:rPr lang="en-US" sz="1400" dirty="0" smtClean="0">
                <a:latin typeface="Courier New" charset="0"/>
                <a:cs typeface="Courier New" charset="0"/>
                <a:sym typeface="Courier New" charset="0"/>
              </a:rPr>
              <a:t>  &lt;</a:t>
            </a:r>
            <a:r>
              <a:rPr lang="en-US" sz="1400" dirty="0" smtClean="0">
                <a:solidFill>
                  <a:schemeClr val="tx2">
                    <a:lumMod val="75000"/>
                  </a:schemeClr>
                </a:solidFill>
                <a:latin typeface="Courier New" charset="0"/>
                <a:cs typeface="Courier New" charset="0"/>
                <a:sym typeface="Courier New" charset="0"/>
              </a:rPr>
              <a:t>Customer&gt;John Doe&lt;/Customer</a:t>
            </a:r>
            <a:r>
              <a:rPr lang="en-US" sz="1400" dirty="0" smtClean="0">
                <a:latin typeface="Courier New" charset="0"/>
                <a:cs typeface="Courier New" charset="0"/>
                <a:sym typeface="Courier New" charset="0"/>
              </a:rPr>
              <a:t>&gt;</a:t>
            </a:r>
            <a:endParaRPr lang="en-US" sz="1400" dirty="0" smtClean="0">
              <a:latin typeface="Courier New" charset="0"/>
              <a:ea typeface="ヒラギノ角ゴ ProN W3" charset="0"/>
              <a:cs typeface="ヒラギノ角ゴ ProN W3" charset="0"/>
              <a:sym typeface="Courier New" charset="0"/>
            </a:endParaRPr>
          </a:p>
          <a:p>
            <a:pPr marL="0" indent="0" eaLnBrk="1" fontAlgn="auto" hangingPunct="1">
              <a:spcAft>
                <a:spcPts val="0"/>
              </a:spcAft>
              <a:buFont typeface="Arial" charset="0"/>
              <a:buNone/>
              <a:defRPr/>
            </a:pPr>
            <a:r>
              <a:rPr lang="en-US" sz="1400" dirty="0" smtClean="0">
                <a:latin typeface="Courier New" charset="0"/>
                <a:cs typeface="Courier New" charset="0"/>
                <a:sym typeface="Courier New" charset="0"/>
              </a:rPr>
              <a:t>  &lt;</a:t>
            </a:r>
            <a:r>
              <a:rPr lang="en-US" sz="1400" dirty="0" err="1" smtClean="0">
                <a:solidFill>
                  <a:schemeClr val="tx2">
                    <a:lumMod val="75000"/>
                  </a:schemeClr>
                </a:solidFill>
                <a:latin typeface="Courier New" charset="0"/>
                <a:cs typeface="Courier New" charset="0"/>
                <a:sym typeface="Courier New" charset="0"/>
              </a:rPr>
              <a:t>OrderDate</a:t>
            </a:r>
            <a:r>
              <a:rPr lang="en-US" sz="1400" dirty="0" smtClean="0">
                <a:solidFill>
                  <a:schemeClr val="tx2">
                    <a:lumMod val="75000"/>
                  </a:schemeClr>
                </a:solidFill>
                <a:latin typeface="Courier New" charset="0"/>
                <a:cs typeface="Courier New" charset="0"/>
                <a:sym typeface="Courier New" charset="0"/>
              </a:rPr>
              <a:t>&gt;2012/01/15&lt;/</a:t>
            </a:r>
            <a:r>
              <a:rPr lang="en-US" sz="1400" dirty="0" err="1" smtClean="0">
                <a:solidFill>
                  <a:schemeClr val="tx2">
                    <a:lumMod val="75000"/>
                  </a:schemeClr>
                </a:solidFill>
                <a:latin typeface="Courier New" charset="0"/>
                <a:cs typeface="Courier New" charset="0"/>
                <a:sym typeface="Courier New" charset="0"/>
              </a:rPr>
              <a:t>OrderDate</a:t>
            </a:r>
            <a:r>
              <a:rPr lang="en-US" sz="1400" dirty="0" smtClean="0">
                <a:latin typeface="Courier New" charset="0"/>
                <a:cs typeface="Courier New" charset="0"/>
                <a:sym typeface="Courier New" charset="0"/>
              </a:rPr>
              <a:t>&gt;</a:t>
            </a:r>
            <a:endParaRPr lang="en-US" sz="1400" dirty="0" smtClean="0">
              <a:latin typeface="Courier New" charset="0"/>
              <a:ea typeface="ヒラギノ角ゴ ProN W3" charset="0"/>
              <a:cs typeface="ヒラギノ角ゴ ProN W3" charset="0"/>
              <a:sym typeface="Courier New" charset="0"/>
            </a:endParaRPr>
          </a:p>
          <a:p>
            <a:pPr marL="0" indent="0" eaLnBrk="1" fontAlgn="auto" hangingPunct="1">
              <a:spcAft>
                <a:spcPts val="0"/>
              </a:spcAft>
              <a:buFont typeface="Arial" charset="0"/>
              <a:buNone/>
              <a:defRPr/>
            </a:pPr>
            <a:r>
              <a:rPr lang="en-US" sz="1400" dirty="0" smtClean="0">
                <a:latin typeface="Courier New" charset="0"/>
                <a:cs typeface="Courier New" charset="0"/>
                <a:sym typeface="Courier New" charset="0"/>
              </a:rPr>
              <a:t>  </a:t>
            </a:r>
            <a:r>
              <a:rPr lang="en-US" sz="1400" dirty="0" smtClean="0">
                <a:solidFill>
                  <a:srgbClr val="FFFFFF"/>
                </a:solidFill>
                <a:latin typeface="Courier New" charset="0"/>
                <a:cs typeface="Courier New" charset="0"/>
                <a:sym typeface="Courier New" charset="0"/>
              </a:rPr>
              <a:t>&lt;</a:t>
            </a:r>
            <a:r>
              <a:rPr lang="en-US" sz="1400" dirty="0" smtClean="0">
                <a:solidFill>
                  <a:schemeClr val="tx2">
                    <a:lumMod val="75000"/>
                  </a:schemeClr>
                </a:solidFill>
                <a:latin typeface="Courier New" charset="0"/>
                <a:cs typeface="Courier New" charset="0"/>
                <a:sym typeface="Courier New" charset="0"/>
              </a:rPr>
              <a:t>Items</a:t>
            </a:r>
            <a:r>
              <a:rPr lang="en-US" sz="1400" dirty="0" smtClean="0">
                <a:solidFill>
                  <a:srgbClr val="FFFFFF"/>
                </a:solidFill>
                <a:latin typeface="Courier New" charset="0"/>
                <a:cs typeface="Courier New" charset="0"/>
                <a:sym typeface="Courier New" charset="0"/>
              </a:rPr>
              <a:t>&gt;</a:t>
            </a:r>
            <a:endParaRPr lang="en-US" sz="1400" dirty="0" smtClean="0">
              <a:solidFill>
                <a:srgbClr val="FFFFFF"/>
              </a:solidFill>
              <a:latin typeface="Courier New" charset="0"/>
              <a:ea typeface="ヒラギノ角ゴ ProN W3" charset="0"/>
              <a:cs typeface="ヒラギノ角ゴ ProN W3" charset="0"/>
              <a:sym typeface="Courier New" charset="0"/>
            </a:endParaRPr>
          </a:p>
          <a:p>
            <a:pPr marL="0" indent="0" eaLnBrk="1" fontAlgn="auto" hangingPunct="1">
              <a:spcAft>
                <a:spcPts val="0"/>
              </a:spcAft>
              <a:buFont typeface="Arial" charset="0"/>
              <a:buNone/>
              <a:defRPr/>
            </a:pPr>
            <a:r>
              <a:rPr lang="en-US" sz="1400" dirty="0" smtClean="0">
                <a:solidFill>
                  <a:schemeClr val="tx2">
                    <a:lumMod val="75000"/>
                  </a:schemeClr>
                </a:solidFill>
                <a:latin typeface="Courier New" charset="0"/>
                <a:cs typeface="Courier New" charset="0"/>
                <a:sym typeface="Courier New" charset="0"/>
              </a:rPr>
              <a:t>    &lt;Item&gt;</a:t>
            </a:r>
            <a:endParaRPr lang="en-US" sz="1400" dirty="0" smtClean="0">
              <a:solidFill>
                <a:schemeClr val="tx2">
                  <a:lumMod val="75000"/>
                </a:schemeClr>
              </a:solidFill>
              <a:latin typeface="Courier New" charset="0"/>
              <a:ea typeface="ヒラギノ角ゴ ProN W3" charset="0"/>
              <a:cs typeface="ヒラギノ角ゴ ProN W3" charset="0"/>
              <a:sym typeface="Courier New" charset="0"/>
            </a:endParaRPr>
          </a:p>
          <a:p>
            <a:pPr marL="0" indent="0" eaLnBrk="1" fontAlgn="auto" hangingPunct="1">
              <a:spcAft>
                <a:spcPts val="0"/>
              </a:spcAft>
              <a:buFont typeface="Arial" charset="0"/>
              <a:buNone/>
              <a:defRPr/>
            </a:pPr>
            <a:r>
              <a:rPr lang="en-US" sz="1400" dirty="0" smtClean="0">
                <a:solidFill>
                  <a:schemeClr val="tx2">
                    <a:lumMod val="75000"/>
                  </a:schemeClr>
                </a:solidFill>
                <a:latin typeface="Courier New" charset="0"/>
                <a:cs typeface="Courier New" charset="0"/>
                <a:sym typeface="Courier New" charset="0"/>
              </a:rPr>
              <a:t>      &lt;Product&gt;Widget&lt;/Product&gt;</a:t>
            </a:r>
            <a:endParaRPr lang="en-US" sz="1400" dirty="0" smtClean="0">
              <a:solidFill>
                <a:schemeClr val="tx2">
                  <a:lumMod val="75000"/>
                </a:schemeClr>
              </a:solidFill>
              <a:latin typeface="Courier New" charset="0"/>
              <a:ea typeface="ヒラギノ角ゴ ProN W3" charset="0"/>
              <a:cs typeface="ヒラギノ角ゴ ProN W3" charset="0"/>
              <a:sym typeface="Courier New" charset="0"/>
            </a:endParaRPr>
          </a:p>
          <a:p>
            <a:pPr marL="0" indent="0" eaLnBrk="1" fontAlgn="auto" hangingPunct="1">
              <a:spcAft>
                <a:spcPts val="0"/>
              </a:spcAft>
              <a:buFont typeface="Arial" charset="0"/>
              <a:buNone/>
              <a:defRPr/>
            </a:pPr>
            <a:r>
              <a:rPr lang="en-US" sz="1400" dirty="0" smtClean="0">
                <a:solidFill>
                  <a:schemeClr val="tx2">
                    <a:lumMod val="75000"/>
                  </a:schemeClr>
                </a:solidFill>
                <a:latin typeface="Courier New" charset="0"/>
                <a:cs typeface="Courier New" charset="0"/>
                <a:sym typeface="Courier New" charset="0"/>
              </a:rPr>
              <a:t>      &lt;Quantity&gt;12&lt;/Quantity&gt;</a:t>
            </a:r>
            <a:endParaRPr lang="en-US" sz="1400" dirty="0" smtClean="0">
              <a:solidFill>
                <a:schemeClr val="tx2">
                  <a:lumMod val="75000"/>
                </a:schemeClr>
              </a:solidFill>
              <a:latin typeface="Courier New" charset="0"/>
              <a:ea typeface="ヒラギノ角ゴ ProN W3" charset="0"/>
              <a:cs typeface="ヒラギノ角ゴ ProN W3" charset="0"/>
              <a:sym typeface="Courier New" charset="0"/>
            </a:endParaRPr>
          </a:p>
          <a:p>
            <a:pPr marL="0" indent="0" eaLnBrk="1" fontAlgn="auto" hangingPunct="1">
              <a:spcAft>
                <a:spcPts val="0"/>
              </a:spcAft>
              <a:buFont typeface="Arial" charset="0"/>
              <a:buNone/>
              <a:defRPr/>
            </a:pPr>
            <a:r>
              <a:rPr lang="en-US" sz="1400" dirty="0" smtClean="0">
                <a:solidFill>
                  <a:schemeClr val="tx2">
                    <a:lumMod val="75000"/>
                  </a:schemeClr>
                </a:solidFill>
                <a:latin typeface="Courier New" charset="0"/>
                <a:cs typeface="Courier New" charset="0"/>
                <a:sym typeface="Courier New" charset="0"/>
              </a:rPr>
              <a:t>    &lt;/Item&gt;</a:t>
            </a:r>
            <a:endParaRPr lang="en-US" sz="1400" dirty="0" smtClean="0">
              <a:solidFill>
                <a:schemeClr val="tx2">
                  <a:lumMod val="75000"/>
                </a:schemeClr>
              </a:solidFill>
              <a:latin typeface="Courier New" charset="0"/>
              <a:ea typeface="ヒラギノ角ゴ ProN W3" charset="0"/>
              <a:cs typeface="ヒラギノ角ゴ ProN W3" charset="0"/>
              <a:sym typeface="Courier New" charset="0"/>
            </a:endParaRPr>
          </a:p>
          <a:p>
            <a:pPr marL="0" indent="0" eaLnBrk="1" fontAlgn="auto" hangingPunct="1">
              <a:spcAft>
                <a:spcPts val="0"/>
              </a:spcAft>
              <a:buFont typeface="Arial" charset="0"/>
              <a:buNone/>
              <a:defRPr/>
            </a:pPr>
            <a:r>
              <a:rPr lang="en-US" sz="1400" dirty="0" smtClean="0">
                <a:solidFill>
                  <a:schemeClr val="tx2">
                    <a:lumMod val="75000"/>
                  </a:schemeClr>
                </a:solidFill>
                <a:latin typeface="Courier New" charset="0"/>
                <a:cs typeface="Courier New" charset="0"/>
                <a:sym typeface="Courier New" charset="0"/>
              </a:rPr>
              <a:t>    &lt;Item&gt;</a:t>
            </a:r>
            <a:endParaRPr lang="en-US" sz="1400" dirty="0" smtClean="0">
              <a:solidFill>
                <a:schemeClr val="tx2">
                  <a:lumMod val="75000"/>
                </a:schemeClr>
              </a:solidFill>
              <a:latin typeface="Courier New" charset="0"/>
              <a:ea typeface="ヒラギノ角ゴ ProN W3" charset="0"/>
              <a:cs typeface="ヒラギノ角ゴ ProN W3" charset="0"/>
              <a:sym typeface="Courier New" charset="0"/>
            </a:endParaRPr>
          </a:p>
          <a:p>
            <a:pPr marL="0" indent="0" eaLnBrk="1" fontAlgn="auto" hangingPunct="1">
              <a:spcAft>
                <a:spcPts val="0"/>
              </a:spcAft>
              <a:buFont typeface="Arial" charset="0"/>
              <a:buNone/>
              <a:defRPr/>
            </a:pPr>
            <a:r>
              <a:rPr lang="en-US" sz="1400" dirty="0" smtClean="0">
                <a:solidFill>
                  <a:schemeClr val="tx2">
                    <a:lumMod val="75000"/>
                  </a:schemeClr>
                </a:solidFill>
                <a:latin typeface="Courier New" charset="0"/>
                <a:cs typeface="Courier New" charset="0"/>
                <a:sym typeface="Courier New" charset="0"/>
              </a:rPr>
              <a:t>      &lt;Product&gt;</a:t>
            </a:r>
            <a:r>
              <a:rPr lang="en-US" sz="1400" dirty="0" err="1" smtClean="0">
                <a:solidFill>
                  <a:schemeClr val="tx2">
                    <a:lumMod val="75000"/>
                  </a:schemeClr>
                </a:solidFill>
                <a:latin typeface="Courier New" charset="0"/>
                <a:cs typeface="Courier New" charset="0"/>
                <a:sym typeface="Courier New" charset="0"/>
              </a:rPr>
              <a:t>Whatchamacallit</a:t>
            </a:r>
            <a:r>
              <a:rPr lang="en-US" sz="1400" dirty="0" smtClean="0">
                <a:solidFill>
                  <a:schemeClr val="tx2">
                    <a:lumMod val="75000"/>
                  </a:schemeClr>
                </a:solidFill>
                <a:latin typeface="Courier New" charset="0"/>
                <a:cs typeface="Courier New" charset="0"/>
                <a:sym typeface="Courier New" charset="0"/>
              </a:rPr>
              <a:t>&lt;/Product&gt;</a:t>
            </a:r>
            <a:endParaRPr lang="en-US" sz="1400" dirty="0" smtClean="0">
              <a:solidFill>
                <a:schemeClr val="tx2">
                  <a:lumMod val="75000"/>
                </a:schemeClr>
              </a:solidFill>
              <a:latin typeface="Courier New" charset="0"/>
              <a:ea typeface="ヒラギノ角ゴ ProN W3" charset="0"/>
              <a:cs typeface="ヒラギノ角ゴ ProN W3" charset="0"/>
              <a:sym typeface="Courier New" charset="0"/>
            </a:endParaRPr>
          </a:p>
          <a:p>
            <a:pPr marL="0" indent="0" eaLnBrk="1" fontAlgn="auto" hangingPunct="1">
              <a:spcAft>
                <a:spcPts val="0"/>
              </a:spcAft>
              <a:buFont typeface="Arial" charset="0"/>
              <a:buNone/>
              <a:defRPr/>
            </a:pPr>
            <a:r>
              <a:rPr lang="en-US" sz="1400" dirty="0" smtClean="0">
                <a:solidFill>
                  <a:schemeClr val="tx2">
                    <a:lumMod val="75000"/>
                  </a:schemeClr>
                </a:solidFill>
                <a:latin typeface="Courier New" charset="0"/>
                <a:cs typeface="Courier New" charset="0"/>
                <a:sym typeface="Courier New" charset="0"/>
              </a:rPr>
              <a:t>      &lt;Quantity&gt;2&lt;/Quantity&gt;</a:t>
            </a:r>
            <a:endParaRPr lang="en-US" sz="1400" dirty="0" smtClean="0">
              <a:solidFill>
                <a:schemeClr val="tx2">
                  <a:lumMod val="75000"/>
                </a:schemeClr>
              </a:solidFill>
              <a:latin typeface="Courier New" charset="0"/>
              <a:ea typeface="ヒラギノ角ゴ ProN W3" charset="0"/>
              <a:cs typeface="ヒラギノ角ゴ ProN W3" charset="0"/>
              <a:sym typeface="Courier New" charset="0"/>
            </a:endParaRPr>
          </a:p>
          <a:p>
            <a:pPr marL="0" indent="0" eaLnBrk="1" fontAlgn="auto" hangingPunct="1">
              <a:spcAft>
                <a:spcPts val="0"/>
              </a:spcAft>
              <a:buFont typeface="Arial" charset="0"/>
              <a:buNone/>
              <a:defRPr/>
            </a:pPr>
            <a:r>
              <a:rPr lang="en-US" sz="1400" dirty="0" smtClean="0">
                <a:solidFill>
                  <a:schemeClr val="tx2">
                    <a:lumMod val="75000"/>
                  </a:schemeClr>
                </a:solidFill>
                <a:latin typeface="Courier New" charset="0"/>
                <a:cs typeface="Courier New" charset="0"/>
                <a:sym typeface="Courier New" charset="0"/>
              </a:rPr>
              <a:t>    &lt;/Item&gt;</a:t>
            </a:r>
            <a:endParaRPr lang="en-US" sz="1400" dirty="0" smtClean="0">
              <a:solidFill>
                <a:schemeClr val="tx2">
                  <a:lumMod val="75000"/>
                </a:schemeClr>
              </a:solidFill>
              <a:latin typeface="Courier New" charset="0"/>
              <a:ea typeface="ヒラギノ角ゴ ProN W3" charset="0"/>
              <a:cs typeface="ヒラギノ角ゴ ProN W3" charset="0"/>
              <a:sym typeface="Courier New" charset="0"/>
            </a:endParaRPr>
          </a:p>
          <a:p>
            <a:pPr marL="0" indent="0" eaLnBrk="1" fontAlgn="auto" hangingPunct="1">
              <a:spcAft>
                <a:spcPts val="0"/>
              </a:spcAft>
              <a:buFont typeface="Arial" charset="0"/>
              <a:buNone/>
              <a:defRPr/>
            </a:pPr>
            <a:r>
              <a:rPr lang="en-US" sz="1400" dirty="0" smtClean="0">
                <a:solidFill>
                  <a:srgbClr val="FFFFFF"/>
                </a:solidFill>
                <a:latin typeface="Courier New" charset="0"/>
                <a:cs typeface="Courier New" charset="0"/>
                <a:sym typeface="Courier New" charset="0"/>
              </a:rPr>
              <a:t>  &lt;/</a:t>
            </a:r>
            <a:r>
              <a:rPr lang="en-US" sz="1400" dirty="0" smtClean="0">
                <a:solidFill>
                  <a:schemeClr val="tx2">
                    <a:lumMod val="75000"/>
                  </a:schemeClr>
                </a:solidFill>
                <a:latin typeface="Courier New" charset="0"/>
                <a:cs typeface="Courier New" charset="0"/>
                <a:sym typeface="Courier New" charset="0"/>
              </a:rPr>
              <a:t>Items</a:t>
            </a:r>
            <a:r>
              <a:rPr lang="en-US" sz="1400" dirty="0" smtClean="0">
                <a:solidFill>
                  <a:srgbClr val="FFFFFF"/>
                </a:solidFill>
                <a:latin typeface="Courier New" charset="0"/>
                <a:cs typeface="Courier New" charset="0"/>
                <a:sym typeface="Courier New" charset="0"/>
              </a:rPr>
              <a:t>&gt;</a:t>
            </a:r>
            <a:endParaRPr lang="en-US" sz="1400" dirty="0" smtClean="0">
              <a:latin typeface="Courier New" charset="0"/>
              <a:ea typeface="ヒラギノ角ゴ ProN W3" charset="0"/>
              <a:cs typeface="ヒラギノ角ゴ ProN W3" charset="0"/>
              <a:sym typeface="Courier New" charset="0"/>
            </a:endParaRPr>
          </a:p>
          <a:p>
            <a:pPr marL="0" indent="0" eaLnBrk="1" fontAlgn="auto" hangingPunct="1">
              <a:spcAft>
                <a:spcPts val="0"/>
              </a:spcAft>
              <a:buFont typeface="Arial" charset="0"/>
              <a:buNone/>
              <a:defRPr/>
            </a:pPr>
            <a:r>
              <a:rPr lang="en-US" sz="1400" dirty="0" smtClean="0">
                <a:latin typeface="Courier New" charset="0"/>
                <a:cs typeface="Courier New" charset="0"/>
                <a:sym typeface="Courier New" charset="0"/>
              </a:rPr>
              <a:t>&lt;/</a:t>
            </a:r>
            <a:r>
              <a:rPr lang="en-US" sz="1400" dirty="0" err="1" smtClean="0">
                <a:solidFill>
                  <a:schemeClr val="tx2">
                    <a:lumMod val="75000"/>
                  </a:schemeClr>
                </a:solidFill>
                <a:latin typeface="Courier New" charset="0"/>
                <a:cs typeface="Courier New" charset="0"/>
                <a:sym typeface="Courier New" charset="0"/>
              </a:rPr>
              <a:t>SalesOrder</a:t>
            </a:r>
            <a:r>
              <a:rPr lang="en-US" sz="1400" dirty="0" smtClean="0">
                <a:latin typeface="Courier New" charset="0"/>
                <a:cs typeface="Courier New" charset="0"/>
                <a:sym typeface="Courier New" charset="0"/>
              </a:rPr>
              <a:t>&gt;</a:t>
            </a:r>
            <a:endParaRPr lang="en-US" sz="1400" dirty="0" smtClean="0">
              <a:latin typeface="Courier New" charset="0"/>
              <a:ea typeface="ヒラギノ角ゴ ProN W3" charset="0"/>
              <a:cs typeface="ヒラギノ角ゴ ProN W3" charset="0"/>
              <a:sym typeface="Courier New" charset="0"/>
            </a:endParaRPr>
          </a:p>
        </p:txBody>
      </p:sp>
      <p:sp>
        <p:nvSpPr>
          <p:cNvPr id="19460" name="Slide Number Placeholder 3"/>
          <p:cNvSpPr>
            <a:spLocks noGrp="1"/>
          </p:cNvSpPr>
          <p:nvPr>
            <p:ph type="sldNum" sz="quarter" idx="4294967295"/>
          </p:nvPr>
        </p:nvSpPr>
        <p:spPr bwMode="auto">
          <a:xfrm>
            <a:off x="8877300" y="6399213"/>
            <a:ext cx="266700" cy="279400"/>
          </a:xfrm>
          <a:prstGeom prst="rect">
            <a:avLst/>
          </a:prstGeom>
          <a:noFill/>
          <a:ln>
            <a:miter lim="800000"/>
            <a:headEnd/>
            <a:tailEnd/>
          </a:ln>
        </p:spPr>
        <p:txBody>
          <a:bodyPr/>
          <a:lstStyle/>
          <a:p>
            <a:fld id="{FA46BE31-8EF6-4C6B-910E-5D69A454C006}" type="slidenum">
              <a:rPr lang="en-US"/>
              <a:pPr/>
              <a:t>7</a:t>
            </a:fld>
            <a:endParaRPr lang="en-US"/>
          </a:p>
        </p:txBody>
      </p:sp>
      <p:sp>
        <p:nvSpPr>
          <p:cNvPr id="19461" name="Text Box 3"/>
          <p:cNvSpPr txBox="1">
            <a:spLocks noChangeArrowheads="1"/>
          </p:cNvSpPr>
          <p:nvPr/>
        </p:nvSpPr>
        <p:spPr bwMode="auto">
          <a:xfrm>
            <a:off x="7486650" y="6399213"/>
            <a:ext cx="266700" cy="279400"/>
          </a:xfrm>
          <a:prstGeom prst="rect">
            <a:avLst/>
          </a:prstGeom>
          <a:noFill/>
          <a:ln w="12700">
            <a:noFill/>
            <a:miter lim="800000"/>
            <a:headEnd/>
            <a:tailEnd/>
          </a:ln>
        </p:spPr>
        <p:txBody>
          <a:bodyPr wrap="none" anchor="ctr"/>
          <a:lstStyle/>
          <a:p>
            <a:pPr algn="ctr"/>
            <a:fld id="{0214D8F8-5BDC-4CFF-896A-027D031A049C}" type="slidenum">
              <a:rPr lang="en-US" sz="1200">
                <a:solidFill>
                  <a:srgbClr val="898989"/>
                </a:solidFill>
                <a:latin typeface="Times New Roman" pitchFamily="18" charset="0"/>
                <a:cs typeface="Times New Roman" pitchFamily="18" charset="0"/>
                <a:sym typeface="Times New Roman" pitchFamily="18" charset="0"/>
              </a:rPr>
              <a:pPr algn="ctr"/>
              <a:t>7</a:t>
            </a:fld>
            <a:endParaRPr lang="en-US" sz="1200">
              <a:solidFill>
                <a:srgbClr val="898989"/>
              </a:solidFill>
              <a:latin typeface="Times New Roman" pitchFamily="18" charset="0"/>
              <a:cs typeface="Times New Roman" pitchFamily="18" charset="0"/>
              <a:sym typeface="Times New Roman" pitchFamily="18" charset="0"/>
            </a:endParaRPr>
          </a:p>
        </p:txBody>
      </p:sp>
    </p:spTree>
  </p:cSld>
  <p:clrMapOvr>
    <a:masterClrMapping/>
  </p:clrMapOvr>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loud 3"/>
          <p:cNvSpPr/>
          <p:nvPr/>
        </p:nvSpPr>
        <p:spPr>
          <a:xfrm>
            <a:off x="1447800" y="2438400"/>
            <a:ext cx="5410200" cy="914400"/>
          </a:xfrm>
          <a:prstGeom prst="cloud">
            <a:avLst/>
          </a:prstGeom>
          <a:noFill/>
          <a:ln w="25400" cap="flat" cmpd="sng" algn="ctr">
            <a:solidFill>
              <a:srgbClr val="BBE0E3">
                <a:shade val="50000"/>
              </a:srgbClr>
            </a:solid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mn-ea"/>
              <a:cs typeface="+mn-cs"/>
            </a:endParaRPr>
          </a:p>
        </p:txBody>
      </p:sp>
      <p:sp>
        <p:nvSpPr>
          <p:cNvPr id="5" name="Rectangle 2"/>
          <p:cNvSpPr>
            <a:spLocks noGrp="1" noChangeArrowheads="1"/>
          </p:cNvSpPr>
          <p:nvPr>
            <p:ph type="title"/>
          </p:nvPr>
        </p:nvSpPr>
        <p:spPr>
          <a:xfrm>
            <a:off x="457200" y="274638"/>
            <a:ext cx="8229600" cy="1143000"/>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smtClean="0">
                <a:ln>
                  <a:noFill/>
                </a:ln>
                <a:solidFill>
                  <a:sysClr val="windowText" lastClr="000000"/>
                </a:solidFill>
                <a:effectLst/>
                <a:uLnTx/>
                <a:uFillTx/>
              </a:rPr>
              <a:t>Read</a:t>
            </a:r>
          </a:p>
        </p:txBody>
      </p:sp>
      <p:sp>
        <p:nvSpPr>
          <p:cNvPr id="6" name="Text Box 6"/>
          <p:cNvSpPr txBox="1">
            <a:spLocks noChangeArrowheads="1"/>
          </p:cNvSpPr>
          <p:nvPr/>
        </p:nvSpPr>
        <p:spPr bwMode="auto">
          <a:xfrm>
            <a:off x="3200400" y="2076450"/>
            <a:ext cx="838200"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1800" b="0" i="0" u="none" strike="noStrike" kern="0" cap="none" spc="0" normalizeH="0" baseline="0" noProof="0" smtClean="0">
                <a:ln>
                  <a:noFill/>
                </a:ln>
                <a:solidFill>
                  <a:srgbClr val="000000"/>
                </a:solidFill>
                <a:effectLst/>
                <a:uLnTx/>
                <a:uFillTx/>
                <a:latin typeface="Arial" charset="0"/>
              </a:rPr>
              <a:t>Query</a:t>
            </a:r>
          </a:p>
        </p:txBody>
      </p:sp>
      <p:sp>
        <p:nvSpPr>
          <p:cNvPr id="7" name="Line 7"/>
          <p:cNvSpPr>
            <a:spLocks noChangeShapeType="1"/>
          </p:cNvSpPr>
          <p:nvPr/>
        </p:nvSpPr>
        <p:spPr bwMode="auto">
          <a:xfrm>
            <a:off x="3962400" y="3170238"/>
            <a:ext cx="0" cy="639762"/>
          </a:xfrm>
          <a:prstGeom prst="line">
            <a:avLst/>
          </a:prstGeom>
          <a:noFill/>
          <a:ln w="9525">
            <a:solidFill>
              <a:srgbClr val="FF0000"/>
            </a:solidFill>
            <a:round/>
            <a:headEnd/>
            <a:tailEnd type="triangle" w="med" len="med"/>
          </a:ln>
          <a:extLst>
            <a:ext uri="{909E8E84-426E-40DD-AFC4-6F175D3DCCD1}">
              <a14:hiddenFill xmlns:a14="http://schemas.microsoft.com/office/drawing/2010/main" xmlns="">
                <a:noFill/>
              </a14:hiddenFill>
            </a:ext>
          </a:extLst>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8" name="Text Box 8"/>
          <p:cNvSpPr txBox="1">
            <a:spLocks noChangeArrowheads="1"/>
          </p:cNvSpPr>
          <p:nvPr/>
        </p:nvSpPr>
        <p:spPr bwMode="auto">
          <a:xfrm>
            <a:off x="2133600" y="3367088"/>
            <a:ext cx="2057400"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sz="1800" b="0" i="0" u="none" strike="noStrike" kern="0" cap="none" spc="0" normalizeH="0" baseline="0" noProof="0" smtClean="0">
                <a:ln>
                  <a:noFill/>
                </a:ln>
                <a:solidFill>
                  <a:srgbClr val="000000"/>
                </a:solidFill>
                <a:effectLst/>
                <a:uLnTx/>
                <a:uFillTx/>
                <a:latin typeface="Arial" charset="0"/>
              </a:rPr>
              <a:t>Closest replica</a:t>
            </a:r>
          </a:p>
        </p:txBody>
      </p:sp>
      <p:sp>
        <p:nvSpPr>
          <p:cNvPr id="9" name="Text Box 9"/>
          <p:cNvSpPr txBox="1">
            <a:spLocks noChangeArrowheads="1"/>
          </p:cNvSpPr>
          <p:nvPr/>
        </p:nvSpPr>
        <p:spPr bwMode="auto">
          <a:xfrm>
            <a:off x="2590800" y="2676525"/>
            <a:ext cx="3886200" cy="3762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sz="1800" b="0" i="0" u="none" strike="noStrike" kern="0" cap="none" spc="0" normalizeH="0" baseline="0" noProof="0" smtClean="0">
                <a:ln>
                  <a:noFill/>
                </a:ln>
                <a:solidFill>
                  <a:srgbClr val="000000"/>
                </a:solidFill>
                <a:effectLst/>
                <a:uLnTx/>
                <a:uFillTx/>
                <a:latin typeface="Arial" charset="0"/>
              </a:rPr>
              <a:t>Cassandra Cluster</a:t>
            </a:r>
          </a:p>
        </p:txBody>
      </p:sp>
      <p:sp>
        <p:nvSpPr>
          <p:cNvPr id="10" name="Text Box 13"/>
          <p:cNvSpPr txBox="1">
            <a:spLocks noChangeArrowheads="1"/>
          </p:cNvSpPr>
          <p:nvPr/>
        </p:nvSpPr>
        <p:spPr bwMode="auto">
          <a:xfrm>
            <a:off x="3200400" y="3814763"/>
            <a:ext cx="2057400" cy="376237"/>
          </a:xfrm>
          <a:prstGeom prst="rect">
            <a:avLst/>
          </a:prstGeom>
          <a:solidFill>
            <a:srgbClr val="BBE0E3"/>
          </a:solidFill>
          <a:ln w="9525">
            <a:solidFill>
              <a:srgbClr val="000000"/>
            </a:solidFill>
            <a:miter lim="800000"/>
            <a:headEnd/>
            <a:tailEnd/>
          </a:ln>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sz="1800" b="0" i="0" u="none" strike="noStrike" kern="0" cap="none" spc="0" normalizeH="0" baseline="0" noProof="0" smtClean="0">
                <a:ln>
                  <a:noFill/>
                </a:ln>
                <a:solidFill>
                  <a:srgbClr val="000000"/>
                </a:solidFill>
                <a:effectLst/>
                <a:uLnTx/>
                <a:uFillTx/>
                <a:latin typeface="Arial" charset="0"/>
              </a:rPr>
              <a:t>Replica A</a:t>
            </a:r>
          </a:p>
        </p:txBody>
      </p:sp>
      <p:sp>
        <p:nvSpPr>
          <p:cNvPr id="11" name="Text Box 17"/>
          <p:cNvSpPr txBox="1">
            <a:spLocks noChangeArrowheads="1"/>
          </p:cNvSpPr>
          <p:nvPr/>
        </p:nvSpPr>
        <p:spPr bwMode="auto">
          <a:xfrm>
            <a:off x="4267200" y="2057400"/>
            <a:ext cx="1828800"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1800" b="0" i="0" u="none" strike="noStrike" kern="0" cap="none" spc="0" normalizeH="0" baseline="0" noProof="0" smtClean="0">
                <a:ln>
                  <a:noFill/>
                </a:ln>
                <a:solidFill>
                  <a:srgbClr val="000000"/>
                </a:solidFill>
                <a:effectLst/>
                <a:uLnTx/>
                <a:uFillTx/>
                <a:latin typeface="Arial" charset="0"/>
              </a:rPr>
              <a:t>Result</a:t>
            </a:r>
          </a:p>
        </p:txBody>
      </p:sp>
      <p:sp>
        <p:nvSpPr>
          <p:cNvPr id="12" name="Text Box 18"/>
          <p:cNvSpPr txBox="1">
            <a:spLocks noChangeArrowheads="1"/>
          </p:cNvSpPr>
          <p:nvPr/>
        </p:nvSpPr>
        <p:spPr bwMode="auto">
          <a:xfrm>
            <a:off x="2133600" y="5491163"/>
            <a:ext cx="1828800" cy="376237"/>
          </a:xfrm>
          <a:prstGeom prst="rect">
            <a:avLst/>
          </a:prstGeom>
          <a:solidFill>
            <a:srgbClr val="FFFF99"/>
          </a:solidFill>
          <a:ln w="9525">
            <a:solidFill>
              <a:srgbClr val="000000"/>
            </a:solidFill>
            <a:miter lim="800000"/>
            <a:headEnd/>
            <a:tailEnd/>
          </a:ln>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sz="1800" b="0" i="0" u="none" strike="noStrike" kern="0" cap="none" spc="0" normalizeH="0" baseline="0" noProof="0" smtClean="0">
                <a:ln>
                  <a:noFill/>
                </a:ln>
                <a:solidFill>
                  <a:srgbClr val="000000"/>
                </a:solidFill>
                <a:effectLst/>
                <a:uLnTx/>
                <a:uFillTx/>
                <a:latin typeface="Arial" charset="0"/>
              </a:rPr>
              <a:t>Replica B</a:t>
            </a:r>
          </a:p>
        </p:txBody>
      </p:sp>
      <p:sp>
        <p:nvSpPr>
          <p:cNvPr id="13" name="Text Box 19"/>
          <p:cNvSpPr txBox="1">
            <a:spLocks noChangeArrowheads="1"/>
          </p:cNvSpPr>
          <p:nvPr/>
        </p:nvSpPr>
        <p:spPr bwMode="auto">
          <a:xfrm>
            <a:off x="4724400" y="5491163"/>
            <a:ext cx="1828800" cy="376237"/>
          </a:xfrm>
          <a:prstGeom prst="rect">
            <a:avLst/>
          </a:prstGeom>
          <a:solidFill>
            <a:srgbClr val="FFFF99"/>
          </a:solidFill>
          <a:ln w="9525">
            <a:solidFill>
              <a:srgbClr val="000000"/>
            </a:solidFill>
            <a:miter lim="800000"/>
            <a:headEnd/>
            <a:tailEnd/>
          </a:ln>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sz="1800" b="0" i="0" u="none" strike="noStrike" kern="0" cap="none" spc="0" normalizeH="0" baseline="0" noProof="0" smtClean="0">
                <a:ln>
                  <a:noFill/>
                </a:ln>
                <a:solidFill>
                  <a:srgbClr val="000000"/>
                </a:solidFill>
                <a:effectLst/>
                <a:uLnTx/>
                <a:uFillTx/>
                <a:latin typeface="Arial" charset="0"/>
              </a:rPr>
              <a:t>Replica C</a:t>
            </a:r>
          </a:p>
        </p:txBody>
      </p:sp>
      <p:sp>
        <p:nvSpPr>
          <p:cNvPr id="14" name="Line 20"/>
          <p:cNvSpPr>
            <a:spLocks noChangeShapeType="1"/>
          </p:cNvSpPr>
          <p:nvPr/>
        </p:nvSpPr>
        <p:spPr bwMode="auto">
          <a:xfrm flipH="1">
            <a:off x="3352800" y="4195763"/>
            <a:ext cx="381000" cy="1295400"/>
          </a:xfrm>
          <a:prstGeom prst="line">
            <a:avLst/>
          </a:prstGeom>
          <a:noFill/>
          <a:ln w="9525">
            <a:solidFill>
              <a:srgbClr val="FF0000"/>
            </a:solidFill>
            <a:round/>
            <a:headEnd/>
            <a:tailEnd type="triangle" w="med" len="med"/>
          </a:ln>
          <a:extLst>
            <a:ext uri="{909E8E84-426E-40DD-AFC4-6F175D3DCCD1}">
              <a14:hiddenFill xmlns:a14="http://schemas.microsoft.com/office/drawing/2010/main" xmlns="">
                <a:noFill/>
              </a14:hiddenFill>
            </a:ext>
          </a:extLst>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15" name="Line 21"/>
          <p:cNvSpPr>
            <a:spLocks noChangeShapeType="1"/>
          </p:cNvSpPr>
          <p:nvPr/>
        </p:nvSpPr>
        <p:spPr bwMode="auto">
          <a:xfrm>
            <a:off x="4724400" y="4195763"/>
            <a:ext cx="533400" cy="1295400"/>
          </a:xfrm>
          <a:prstGeom prst="line">
            <a:avLst/>
          </a:prstGeom>
          <a:noFill/>
          <a:ln w="9525">
            <a:solidFill>
              <a:srgbClr val="FF0000"/>
            </a:solidFill>
            <a:round/>
            <a:headEnd/>
            <a:tailEnd type="triangle" w="med" len="med"/>
          </a:ln>
          <a:extLst>
            <a:ext uri="{909E8E84-426E-40DD-AFC4-6F175D3DCCD1}">
              <a14:hiddenFill xmlns:a14="http://schemas.microsoft.com/office/drawing/2010/main" xmlns="">
                <a:noFill/>
              </a14:hiddenFill>
            </a:ext>
          </a:extLst>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16" name="Text Box 22"/>
          <p:cNvSpPr txBox="1">
            <a:spLocks noChangeArrowheads="1"/>
          </p:cNvSpPr>
          <p:nvPr/>
        </p:nvSpPr>
        <p:spPr bwMode="auto">
          <a:xfrm>
            <a:off x="3505200" y="4591050"/>
            <a:ext cx="152400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1800" b="0" i="0" u="none" strike="noStrike" kern="0" cap="none" spc="0" normalizeH="0" baseline="0" noProof="0" smtClean="0">
                <a:ln>
                  <a:noFill/>
                </a:ln>
                <a:solidFill>
                  <a:srgbClr val="000000"/>
                </a:solidFill>
                <a:effectLst/>
                <a:uLnTx/>
                <a:uFillTx/>
                <a:latin typeface="Arial" charset="0"/>
              </a:rPr>
              <a:t>Digest Query</a:t>
            </a:r>
          </a:p>
        </p:txBody>
      </p:sp>
      <p:sp>
        <p:nvSpPr>
          <p:cNvPr id="17" name="Line 7"/>
          <p:cNvSpPr>
            <a:spLocks noChangeShapeType="1"/>
          </p:cNvSpPr>
          <p:nvPr/>
        </p:nvSpPr>
        <p:spPr bwMode="auto">
          <a:xfrm>
            <a:off x="3962400" y="1681163"/>
            <a:ext cx="0" cy="990600"/>
          </a:xfrm>
          <a:prstGeom prst="line">
            <a:avLst/>
          </a:prstGeom>
          <a:noFill/>
          <a:ln w="9525">
            <a:solidFill>
              <a:srgbClr val="FF0000"/>
            </a:solidFill>
            <a:round/>
            <a:headEnd/>
            <a:tailEnd type="triangle" w="med" len="med"/>
          </a:ln>
          <a:extLst>
            <a:ext uri="{909E8E84-426E-40DD-AFC4-6F175D3DCCD1}">
              <a14:hiddenFill xmlns:a14="http://schemas.microsoft.com/office/drawing/2010/main" xmlns="">
                <a:noFill/>
              </a14:hiddenFill>
            </a:ext>
          </a:extLst>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18" name="Line 7"/>
          <p:cNvSpPr>
            <a:spLocks noChangeShapeType="1"/>
          </p:cNvSpPr>
          <p:nvPr/>
        </p:nvSpPr>
        <p:spPr bwMode="auto">
          <a:xfrm>
            <a:off x="4343400" y="1681163"/>
            <a:ext cx="0" cy="990600"/>
          </a:xfrm>
          <a:prstGeom prst="line">
            <a:avLst/>
          </a:prstGeom>
          <a:noFill/>
          <a:ln w="9525">
            <a:solidFill>
              <a:srgbClr val="FF0000"/>
            </a:solidFill>
            <a:round/>
            <a:headEnd type="triangle" w="med" len="med"/>
            <a:tailEnd/>
          </a:ln>
          <a:extLst>
            <a:ext uri="{909E8E84-426E-40DD-AFC4-6F175D3DCCD1}">
              <a14:hiddenFill xmlns:a14="http://schemas.microsoft.com/office/drawing/2010/main" xmlns="">
                <a:noFill/>
              </a14:hiddenFill>
            </a:ext>
          </a:extLst>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19" name="Line 20"/>
          <p:cNvSpPr>
            <a:spLocks noChangeShapeType="1"/>
          </p:cNvSpPr>
          <p:nvPr/>
        </p:nvSpPr>
        <p:spPr bwMode="auto">
          <a:xfrm flipH="1">
            <a:off x="2971800" y="4191000"/>
            <a:ext cx="381000" cy="1295400"/>
          </a:xfrm>
          <a:prstGeom prst="line">
            <a:avLst/>
          </a:prstGeom>
          <a:noFill/>
          <a:ln w="9525">
            <a:solidFill>
              <a:srgbClr val="FF0000"/>
            </a:solidFill>
            <a:round/>
            <a:headEnd type="triangle" w="med" len="med"/>
            <a:tailEnd/>
          </a:ln>
          <a:extLst>
            <a:ext uri="{909E8E84-426E-40DD-AFC4-6F175D3DCCD1}">
              <a14:hiddenFill xmlns:a14="http://schemas.microsoft.com/office/drawing/2010/main" xmlns="">
                <a:noFill/>
              </a14:hiddenFill>
            </a:ext>
          </a:extLst>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20" name="Line 21"/>
          <p:cNvSpPr>
            <a:spLocks noChangeShapeType="1"/>
          </p:cNvSpPr>
          <p:nvPr/>
        </p:nvSpPr>
        <p:spPr bwMode="auto">
          <a:xfrm>
            <a:off x="5105400" y="4191000"/>
            <a:ext cx="533400" cy="1295400"/>
          </a:xfrm>
          <a:prstGeom prst="line">
            <a:avLst/>
          </a:prstGeom>
          <a:noFill/>
          <a:ln w="9525">
            <a:solidFill>
              <a:srgbClr val="FF0000"/>
            </a:solidFill>
            <a:round/>
            <a:headEnd type="triangle" w="med" len="med"/>
            <a:tailEnd/>
          </a:ln>
          <a:extLst>
            <a:ext uri="{909E8E84-426E-40DD-AFC4-6F175D3DCCD1}">
              <a14:hiddenFill xmlns:a14="http://schemas.microsoft.com/office/drawing/2010/main" xmlns="">
                <a:noFill/>
              </a14:hiddenFill>
            </a:ext>
          </a:extLst>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21" name="Line 7"/>
          <p:cNvSpPr>
            <a:spLocks noChangeShapeType="1"/>
          </p:cNvSpPr>
          <p:nvPr/>
        </p:nvSpPr>
        <p:spPr bwMode="auto">
          <a:xfrm>
            <a:off x="4343400" y="3170238"/>
            <a:ext cx="0" cy="639762"/>
          </a:xfrm>
          <a:prstGeom prst="line">
            <a:avLst/>
          </a:prstGeom>
          <a:noFill/>
          <a:ln w="9525">
            <a:solidFill>
              <a:srgbClr val="FF0000"/>
            </a:solidFill>
            <a:round/>
            <a:headEnd type="triangle" w="med" len="med"/>
            <a:tailEnd/>
          </a:ln>
          <a:extLst>
            <a:ext uri="{909E8E84-426E-40DD-AFC4-6F175D3DCCD1}">
              <a14:hiddenFill xmlns:a14="http://schemas.microsoft.com/office/drawing/2010/main" xmlns="">
                <a:noFill/>
              </a14:hiddenFill>
            </a:ext>
          </a:extLst>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22" name="Text Box 8"/>
          <p:cNvSpPr txBox="1">
            <a:spLocks noChangeArrowheads="1"/>
          </p:cNvSpPr>
          <p:nvPr/>
        </p:nvSpPr>
        <p:spPr bwMode="auto">
          <a:xfrm>
            <a:off x="3962400" y="3367088"/>
            <a:ext cx="1447800"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sz="1800" b="0" i="0" u="none" strike="noStrike" kern="0" cap="none" spc="0" normalizeH="0" baseline="0" noProof="0" smtClean="0">
                <a:ln>
                  <a:noFill/>
                </a:ln>
                <a:solidFill>
                  <a:srgbClr val="000000"/>
                </a:solidFill>
                <a:effectLst/>
                <a:uLnTx/>
                <a:uFillTx/>
                <a:latin typeface="Arial" charset="0"/>
              </a:rPr>
              <a:t>Result</a:t>
            </a:r>
          </a:p>
        </p:txBody>
      </p:sp>
      <p:sp>
        <p:nvSpPr>
          <p:cNvPr id="23" name="Text Box 13"/>
          <p:cNvSpPr txBox="1">
            <a:spLocks noChangeArrowheads="1"/>
          </p:cNvSpPr>
          <p:nvPr/>
        </p:nvSpPr>
        <p:spPr bwMode="auto">
          <a:xfrm>
            <a:off x="3124200" y="1300163"/>
            <a:ext cx="2057400" cy="376237"/>
          </a:xfrm>
          <a:prstGeom prst="rect">
            <a:avLst/>
          </a:prstGeom>
          <a:solidFill>
            <a:srgbClr val="BBE0E3"/>
          </a:solidFill>
          <a:ln w="9525">
            <a:solidFill>
              <a:srgbClr val="000000"/>
            </a:solidFill>
            <a:miter lim="800000"/>
            <a:headEnd/>
            <a:tailEnd/>
          </a:ln>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sz="1800" b="0" i="0" u="none" strike="noStrike" kern="0" cap="none" spc="0" normalizeH="0" baseline="0" noProof="0" smtClean="0">
                <a:ln>
                  <a:noFill/>
                </a:ln>
                <a:solidFill>
                  <a:srgbClr val="000000"/>
                </a:solidFill>
                <a:effectLst/>
                <a:uLnTx/>
                <a:uFillTx/>
                <a:latin typeface="Arial" charset="0"/>
              </a:rPr>
              <a:t>Client</a:t>
            </a:r>
          </a:p>
        </p:txBody>
      </p:sp>
    </p:spTree>
    <p:extLst>
      <p:ext uri="{BB962C8B-B14F-4D97-AF65-F5344CB8AC3E}">
        <p14:creationId xmlns:p14="http://schemas.microsoft.com/office/powerpoint/2010/main" xmlns="" val="2667696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20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2000"/>
                                        <p:tgtEl>
                                          <p:spTgt spid="1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2000"/>
                                        <p:tgtEl>
                                          <p:spTgt spid="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20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fade">
                                      <p:cBhvr>
                                        <p:cTn id="23" dur="2000"/>
                                        <p:tgtEl>
                                          <p:spTgt spid="2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fade">
                                      <p:cBhvr>
                                        <p:cTn id="26" dur="2000"/>
                                        <p:tgtEl>
                                          <p:spTgt spid="21"/>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2000"/>
                                        <p:tgtEl>
                                          <p:spTgt spid="11"/>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fade">
                                      <p:cBhvr>
                                        <p:cTn id="34" dur="2000"/>
                                        <p:tgtEl>
                                          <p:spTgt spid="18"/>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fade">
                                      <p:cBhvr>
                                        <p:cTn id="39" dur="2000"/>
                                        <p:tgtEl>
                                          <p:spTgt spid="14"/>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fade">
                                      <p:cBhvr>
                                        <p:cTn id="42" dur="2000"/>
                                        <p:tgtEl>
                                          <p:spTgt spid="15"/>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6"/>
                                        </p:tgtEl>
                                        <p:attrNameLst>
                                          <p:attrName>style.visibility</p:attrName>
                                        </p:attrNameLst>
                                      </p:cBhvr>
                                      <p:to>
                                        <p:strVal val="visible"/>
                                      </p:to>
                                    </p:set>
                                    <p:animEffect transition="in" filter="fade">
                                      <p:cBhvr>
                                        <p:cTn id="45" dur="2000"/>
                                        <p:tgtEl>
                                          <p:spTgt spid="16"/>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9"/>
                                        </p:tgtEl>
                                        <p:attrNameLst>
                                          <p:attrName>style.visibility</p:attrName>
                                        </p:attrNameLst>
                                      </p:cBhvr>
                                      <p:to>
                                        <p:strVal val="visible"/>
                                      </p:to>
                                    </p:set>
                                    <p:animEffect transition="in" filter="fade">
                                      <p:cBhvr>
                                        <p:cTn id="48" dur="2000"/>
                                        <p:tgtEl>
                                          <p:spTgt spid="19"/>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20"/>
                                        </p:tgtEl>
                                        <p:attrNameLst>
                                          <p:attrName>style.visibility</p:attrName>
                                        </p:attrNameLst>
                                      </p:cBhvr>
                                      <p:to>
                                        <p:strVal val="visible"/>
                                      </p:to>
                                    </p:set>
                                    <p:animEffect transition="in" filter="fade">
                                      <p:cBhvr>
                                        <p:cTn id="51" dur="2000"/>
                                        <p:tgtEl>
                                          <p:spTgt spid="20"/>
                                        </p:tgtEl>
                                      </p:cBhvr>
                                    </p:animEffect>
                                  </p:childTnLst>
                                </p:cTn>
                              </p:par>
                            </p:childTnLst>
                          </p:cTn>
                        </p:par>
                      </p:childTnLst>
                    </p:cTn>
                  </p:par>
                  <p:par>
                    <p:cTn id="52" fill="hold">
                      <p:stCondLst>
                        <p:cond delay="indefinite"/>
                      </p:stCondLst>
                      <p:childTnLst>
                        <p:par>
                          <p:cTn id="53" fill="hold">
                            <p:stCondLst>
                              <p:cond delay="0"/>
                            </p:stCondLst>
                            <p:childTnLst>
                              <p:par>
                                <p:cTn id="54" presetID="3" presetClass="exit" presetSubtype="10" fill="hold" grpId="1" nodeType="clickEffect">
                                  <p:stCondLst>
                                    <p:cond delay="0"/>
                                  </p:stCondLst>
                                  <p:childTnLst>
                                    <p:animEffect transition="out" filter="blinds(horizontal)">
                                      <p:cBhvr>
                                        <p:cTn id="55" dur="500"/>
                                        <p:tgtEl>
                                          <p:spTgt spid="14"/>
                                        </p:tgtEl>
                                      </p:cBhvr>
                                    </p:animEffect>
                                    <p:set>
                                      <p:cBhvr>
                                        <p:cTn id="56" dur="1" fill="hold">
                                          <p:stCondLst>
                                            <p:cond delay="499"/>
                                          </p:stCondLst>
                                        </p:cTn>
                                        <p:tgtEl>
                                          <p:spTgt spid="14"/>
                                        </p:tgtEl>
                                        <p:attrNameLst>
                                          <p:attrName>style.visibility</p:attrName>
                                        </p:attrNameLst>
                                      </p:cBhvr>
                                      <p:to>
                                        <p:strVal val="hidden"/>
                                      </p:to>
                                    </p:set>
                                  </p:childTnLst>
                                </p:cTn>
                              </p:par>
                              <p:par>
                                <p:cTn id="57" presetID="3" presetClass="exit" presetSubtype="10" fill="hold" grpId="1" nodeType="withEffect">
                                  <p:stCondLst>
                                    <p:cond delay="0"/>
                                  </p:stCondLst>
                                  <p:childTnLst>
                                    <p:animEffect transition="out" filter="blinds(horizontal)">
                                      <p:cBhvr>
                                        <p:cTn id="58" dur="500"/>
                                        <p:tgtEl>
                                          <p:spTgt spid="15"/>
                                        </p:tgtEl>
                                      </p:cBhvr>
                                    </p:animEffect>
                                    <p:set>
                                      <p:cBhvr>
                                        <p:cTn id="59" dur="1" fill="hold">
                                          <p:stCondLst>
                                            <p:cond delay="499"/>
                                          </p:stCondLst>
                                        </p:cTn>
                                        <p:tgtEl>
                                          <p:spTgt spid="15"/>
                                        </p:tgtEl>
                                        <p:attrNameLst>
                                          <p:attrName>style.visibility</p:attrName>
                                        </p:attrNameLst>
                                      </p:cBhvr>
                                      <p:to>
                                        <p:strVal val="hidden"/>
                                      </p:to>
                                    </p:set>
                                  </p:childTnLst>
                                </p:cTn>
                              </p:par>
                              <p:par>
                                <p:cTn id="60" presetID="3" presetClass="exit" presetSubtype="10" fill="hold" grpId="1" nodeType="withEffect">
                                  <p:stCondLst>
                                    <p:cond delay="0"/>
                                  </p:stCondLst>
                                  <p:childTnLst>
                                    <p:animEffect transition="out" filter="blinds(horizontal)">
                                      <p:cBhvr>
                                        <p:cTn id="61" dur="500"/>
                                        <p:tgtEl>
                                          <p:spTgt spid="16"/>
                                        </p:tgtEl>
                                      </p:cBhvr>
                                    </p:animEffect>
                                    <p:set>
                                      <p:cBhvr>
                                        <p:cTn id="62" dur="1" fill="hold">
                                          <p:stCondLst>
                                            <p:cond delay="499"/>
                                          </p:stCondLst>
                                        </p:cTn>
                                        <p:tgtEl>
                                          <p:spTgt spid="16"/>
                                        </p:tgtEl>
                                        <p:attrNameLst>
                                          <p:attrName>style.visibility</p:attrName>
                                        </p:attrNameLst>
                                      </p:cBhvr>
                                      <p:to>
                                        <p:strVal val="hidden"/>
                                      </p:to>
                                    </p:set>
                                  </p:childTnLst>
                                </p:cTn>
                              </p:par>
                              <p:par>
                                <p:cTn id="63" presetID="3" presetClass="exit" presetSubtype="10" fill="hold" grpId="1" nodeType="withEffect">
                                  <p:stCondLst>
                                    <p:cond delay="0"/>
                                  </p:stCondLst>
                                  <p:childTnLst>
                                    <p:animEffect transition="out" filter="blinds(horizontal)">
                                      <p:cBhvr>
                                        <p:cTn id="64" dur="500"/>
                                        <p:tgtEl>
                                          <p:spTgt spid="19"/>
                                        </p:tgtEl>
                                      </p:cBhvr>
                                    </p:animEffect>
                                    <p:set>
                                      <p:cBhvr>
                                        <p:cTn id="65" dur="1" fill="hold">
                                          <p:stCondLst>
                                            <p:cond delay="499"/>
                                          </p:stCondLst>
                                        </p:cTn>
                                        <p:tgtEl>
                                          <p:spTgt spid="19"/>
                                        </p:tgtEl>
                                        <p:attrNameLst>
                                          <p:attrName>style.visibility</p:attrName>
                                        </p:attrNameLst>
                                      </p:cBhvr>
                                      <p:to>
                                        <p:strVal val="hidden"/>
                                      </p:to>
                                    </p:set>
                                  </p:childTnLst>
                                </p:cTn>
                              </p:par>
                              <p:par>
                                <p:cTn id="66" presetID="3" presetClass="exit" presetSubtype="10" fill="hold" grpId="1" nodeType="withEffect">
                                  <p:stCondLst>
                                    <p:cond delay="0"/>
                                  </p:stCondLst>
                                  <p:childTnLst>
                                    <p:animEffect transition="out" filter="blinds(horizontal)">
                                      <p:cBhvr>
                                        <p:cTn id="67" dur="500"/>
                                        <p:tgtEl>
                                          <p:spTgt spid="20"/>
                                        </p:tgtEl>
                                      </p:cBhvr>
                                    </p:animEffect>
                                    <p:set>
                                      <p:cBhvr>
                                        <p:cTn id="68" dur="1" fill="hold">
                                          <p:stCondLst>
                                            <p:cond delay="499"/>
                                          </p:stCondLst>
                                        </p:cTn>
                                        <p:tgtEl>
                                          <p:spTgt spid="2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P spid="8" grpId="0"/>
      <p:bldP spid="11" grpId="0"/>
      <p:bldP spid="14" grpId="0" animBg="1"/>
      <p:bldP spid="14" grpId="1" animBg="1"/>
      <p:bldP spid="15" grpId="0" animBg="1"/>
      <p:bldP spid="15" grpId="1" animBg="1"/>
      <p:bldP spid="16" grpId="0"/>
      <p:bldP spid="16" grpId="1"/>
      <p:bldP spid="17" grpId="0" animBg="1"/>
      <p:bldP spid="18" grpId="0" animBg="1"/>
      <p:bldP spid="19" grpId="0" animBg="1"/>
      <p:bldP spid="19" grpId="1" animBg="1"/>
      <p:bldP spid="20" grpId="0" animBg="1"/>
      <p:bldP spid="20" grpId="1" animBg="1"/>
      <p:bldP spid="21" grpId="0" animBg="1"/>
      <p:bldP spid="22"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49" name="Picture 1"/>
          <p:cNvPicPr>
            <a:picLocks noChangeAspect="1" noChangeArrowheads="1"/>
          </p:cNvPicPr>
          <p:nvPr/>
        </p:nvPicPr>
        <p:blipFill>
          <a:blip r:embed="rId3"/>
          <a:srcRect/>
          <a:stretch>
            <a:fillRect/>
          </a:stretch>
        </p:blipFill>
        <p:spPr bwMode="auto">
          <a:xfrm>
            <a:off x="3221038" y="6270625"/>
            <a:ext cx="2697162" cy="585788"/>
          </a:xfrm>
          <a:prstGeom prst="rect">
            <a:avLst/>
          </a:prstGeom>
          <a:noFill/>
          <a:ln w="12700" cap="rnd">
            <a:noFill/>
            <a:round/>
            <a:headEnd/>
            <a:tailEnd/>
          </a:ln>
        </p:spPr>
      </p:pic>
      <p:sp>
        <p:nvSpPr>
          <p:cNvPr id="12290" name="Rectangle 2"/>
          <p:cNvSpPr>
            <a:spLocks noGrp="1" noChangeArrowheads="1"/>
          </p:cNvSpPr>
          <p:nvPr>
            <p:ph type="title"/>
          </p:nvPr>
        </p:nvSpPr>
        <p:spPr/>
        <p:txBody>
          <a:bodyPr>
            <a:normAutofit/>
          </a:bodyPr>
          <a:lstStyle/>
          <a:p>
            <a:pPr>
              <a:defRPr/>
            </a:pPr>
            <a:r>
              <a:rPr lang="en-US" dirty="0" err="1" smtClean="0">
                <a:sym typeface="Arial" charset="0"/>
              </a:rPr>
              <a:t>MongoDB</a:t>
            </a:r>
            <a:endParaRPr lang="en-US" dirty="0" smtClean="0">
              <a:sym typeface="Arial" charset="0"/>
            </a:endParaRPr>
          </a:p>
        </p:txBody>
      </p:sp>
      <p:sp>
        <p:nvSpPr>
          <p:cNvPr id="53251" name="Rectangle 3"/>
          <p:cNvSpPr>
            <a:spLocks noChangeArrowheads="1"/>
          </p:cNvSpPr>
          <p:nvPr/>
        </p:nvSpPr>
        <p:spPr bwMode="auto">
          <a:xfrm>
            <a:off x="0" y="2090738"/>
            <a:ext cx="8915400" cy="1692771"/>
          </a:xfrm>
          <a:prstGeom prst="rect">
            <a:avLst/>
          </a:prstGeom>
          <a:noFill/>
          <a:ln w="9525">
            <a:noFill/>
            <a:miter lim="800000"/>
            <a:headEnd/>
            <a:tailEnd/>
          </a:ln>
        </p:spPr>
        <p:txBody>
          <a:bodyPr>
            <a:spAutoFit/>
          </a:bodyPr>
          <a:lstStyle/>
          <a:p>
            <a:pPr marL="1028700" lvl="1" indent="-571500">
              <a:buFont typeface="Wingdings" pitchFamily="2" charset="2"/>
              <a:buChar char="§"/>
            </a:pPr>
            <a:r>
              <a:rPr lang="en-US" sz="2600" dirty="0" smtClean="0"/>
              <a:t>Built from the start to  solve the scaling problem</a:t>
            </a:r>
          </a:p>
          <a:p>
            <a:pPr marL="1028700" lvl="1" indent="-571500">
              <a:buFont typeface="Wingdings" pitchFamily="2" charset="2"/>
              <a:buChar char="§"/>
            </a:pPr>
            <a:r>
              <a:rPr lang="en-US" sz="2600" dirty="0" smtClean="0"/>
              <a:t>Consistency,  Availability, Partitioning</a:t>
            </a:r>
          </a:p>
          <a:p>
            <a:pPr lvl="2">
              <a:buFont typeface="Wingdings" pitchFamily="2" charset="2"/>
              <a:buChar char="§"/>
            </a:pPr>
            <a:r>
              <a:rPr lang="en-US" sz="2600" dirty="0" smtClean="0"/>
              <a:t> - (can</a:t>
            </a:r>
            <a:r>
              <a:rPr lang="en-US" altLang="en-US" sz="2600" dirty="0" smtClean="0"/>
              <a:t>’</a:t>
            </a:r>
            <a:r>
              <a:rPr lang="en-US" sz="2600" dirty="0" smtClean="0"/>
              <a:t>t have it all)</a:t>
            </a:r>
          </a:p>
          <a:p>
            <a:pPr marL="1028700" lvl="1" indent="-571500">
              <a:buFont typeface="Wingdings" pitchFamily="2" charset="2"/>
              <a:buChar char="§"/>
            </a:pPr>
            <a:r>
              <a:rPr lang="en-US" sz="2600" dirty="0" smtClean="0"/>
              <a:t>Configurable to fit requirements</a:t>
            </a:r>
          </a:p>
        </p:txBody>
      </p:sp>
    </p:spTree>
  </p:cSld>
  <p:clrMapOvr>
    <a:masterClrMapping/>
  </p:clrMapOvr>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273" name="Picture 1"/>
          <p:cNvPicPr>
            <a:picLocks noChangeAspect="1" noChangeArrowheads="1"/>
          </p:cNvPicPr>
          <p:nvPr/>
        </p:nvPicPr>
        <p:blipFill>
          <a:blip r:embed="rId3"/>
          <a:srcRect/>
          <a:stretch>
            <a:fillRect/>
          </a:stretch>
        </p:blipFill>
        <p:spPr bwMode="auto">
          <a:xfrm>
            <a:off x="3221038" y="6270625"/>
            <a:ext cx="2697162" cy="585788"/>
          </a:xfrm>
          <a:prstGeom prst="rect">
            <a:avLst/>
          </a:prstGeom>
          <a:noFill/>
          <a:ln w="12700" cap="rnd">
            <a:noFill/>
            <a:round/>
            <a:headEnd/>
            <a:tailEnd/>
          </a:ln>
        </p:spPr>
      </p:pic>
      <p:sp>
        <p:nvSpPr>
          <p:cNvPr id="54274" name="Freeform 2"/>
          <p:cNvSpPr>
            <a:spLocks/>
          </p:cNvSpPr>
          <p:nvPr/>
        </p:nvSpPr>
        <p:spPr bwMode="auto">
          <a:xfrm>
            <a:off x="1019175" y="1993900"/>
            <a:ext cx="6203950" cy="3538538"/>
          </a:xfrm>
          <a:custGeom>
            <a:avLst/>
            <a:gdLst>
              <a:gd name="T0" fmla="*/ 0 w 21600"/>
              <a:gd name="T1" fmla="*/ 5617602 h 21428"/>
              <a:gd name="T2" fmla="*/ 1324874202 w 21600"/>
              <a:gd name="T3" fmla="*/ 97244731 h 21428"/>
              <a:gd name="T4" fmla="*/ 1781897945 w 21600"/>
              <a:gd name="T5" fmla="*/ 589031000 h 21428"/>
              <a:gd name="T6" fmla="*/ 0 60000 65536"/>
              <a:gd name="T7" fmla="*/ 0 60000 65536"/>
              <a:gd name="T8" fmla="*/ 0 60000 65536"/>
            </a:gdLst>
            <a:ahLst/>
            <a:cxnLst>
              <a:cxn ang="T6">
                <a:pos x="T0" y="T1"/>
              </a:cxn>
              <a:cxn ang="T7">
                <a:pos x="T2" y="T3"/>
              </a:cxn>
              <a:cxn ang="T8">
                <a:pos x="T4" y="T5"/>
              </a:cxn>
            </a:cxnLst>
            <a:rect l="0" t="0" r="r" b="b"/>
            <a:pathLst>
              <a:path w="21600" h="21428">
                <a:moveTo>
                  <a:pt x="0" y="34"/>
                </a:moveTo>
                <a:cubicBezTo>
                  <a:pt x="6230" y="-69"/>
                  <a:pt x="12460" y="-172"/>
                  <a:pt x="16060" y="3394"/>
                </a:cubicBezTo>
                <a:cubicBezTo>
                  <a:pt x="19660" y="6959"/>
                  <a:pt x="21600" y="21428"/>
                  <a:pt x="21600" y="21428"/>
                </a:cubicBezTo>
              </a:path>
            </a:pathLst>
          </a:custGeom>
          <a:noFill/>
          <a:ln w="25400" cap="flat">
            <a:solidFill>
              <a:schemeClr val="tx1"/>
            </a:solidFill>
            <a:prstDash val="dash"/>
            <a:round/>
            <a:headEnd type="none" w="med" len="med"/>
            <a:tailEnd type="none" w="med" len="med"/>
          </a:ln>
        </p:spPr>
        <p:txBody>
          <a:bodyPr lIns="0" tIns="0" rIns="0" bIns="0"/>
          <a:lstStyle/>
          <a:p>
            <a:endParaRPr lang="en-US"/>
          </a:p>
        </p:txBody>
      </p:sp>
      <p:sp>
        <p:nvSpPr>
          <p:cNvPr id="17411" name="Rectangle 3"/>
          <p:cNvSpPr>
            <a:spLocks noGrp="1" noChangeArrowheads="1"/>
          </p:cNvSpPr>
          <p:nvPr>
            <p:ph type="title"/>
          </p:nvPr>
        </p:nvSpPr>
        <p:spPr/>
        <p:txBody>
          <a:bodyPr>
            <a:normAutofit fontScale="90000"/>
          </a:bodyPr>
          <a:lstStyle/>
          <a:p>
            <a:pPr eaLnBrk="1" hangingPunct="1">
              <a:defRPr/>
            </a:pPr>
            <a:r>
              <a:rPr lang="en-US" sz="3900" smtClean="0">
                <a:solidFill>
                  <a:srgbClr val="9BBB59"/>
                </a:solidFill>
                <a:sym typeface="Arial" charset="0"/>
              </a:rPr>
              <a:t>As simple as possible, </a:t>
            </a:r>
            <a:br>
              <a:rPr lang="en-US" sz="3900" smtClean="0">
                <a:solidFill>
                  <a:srgbClr val="9BBB59"/>
                </a:solidFill>
                <a:sym typeface="Arial" charset="0"/>
              </a:rPr>
            </a:br>
            <a:r>
              <a:rPr lang="en-US" sz="3900" smtClean="0">
                <a:solidFill>
                  <a:srgbClr val="9BBB59"/>
                </a:solidFill>
                <a:sym typeface="Arial" charset="0"/>
              </a:rPr>
              <a:t>but no simpler</a:t>
            </a:r>
          </a:p>
        </p:txBody>
      </p:sp>
      <p:sp>
        <p:nvSpPr>
          <p:cNvPr id="54276" name="Rectangle 4"/>
          <p:cNvSpPr>
            <a:spLocks/>
          </p:cNvSpPr>
          <p:nvPr/>
        </p:nvSpPr>
        <p:spPr bwMode="auto">
          <a:xfrm>
            <a:off x="3340100" y="5776913"/>
            <a:ext cx="2460625" cy="355600"/>
          </a:xfrm>
          <a:prstGeom prst="rect">
            <a:avLst/>
          </a:prstGeom>
          <a:noFill/>
          <a:ln w="9525">
            <a:noFill/>
            <a:round/>
            <a:headEnd/>
            <a:tailEnd/>
          </a:ln>
        </p:spPr>
        <p:txBody>
          <a:bodyPr wrap="none" lIns="38100" tIns="38100" rIns="38100" bIns="38100">
            <a:spAutoFit/>
          </a:bodyPr>
          <a:lstStyle/>
          <a:p>
            <a:pPr algn="l"/>
            <a:r>
              <a:rPr lang="en-US" sz="2000">
                <a:solidFill>
                  <a:srgbClr val="7FD13B"/>
                </a:solidFill>
                <a:latin typeface="Arial" pitchFamily="34" charset="0"/>
                <a:ea typeface="MS PGothic" pitchFamily="34" charset="-128"/>
                <a:sym typeface="Arial" pitchFamily="34" charset="0"/>
              </a:rPr>
              <a:t>Depth of functionality</a:t>
            </a:r>
          </a:p>
        </p:txBody>
      </p:sp>
      <p:sp>
        <p:nvSpPr>
          <p:cNvPr id="54277" name="Rectangle 5"/>
          <p:cNvSpPr>
            <a:spLocks/>
          </p:cNvSpPr>
          <p:nvPr/>
        </p:nvSpPr>
        <p:spPr bwMode="auto">
          <a:xfrm rot="-5400000">
            <a:off x="-921543" y="3559969"/>
            <a:ext cx="2995612" cy="355600"/>
          </a:xfrm>
          <a:prstGeom prst="rect">
            <a:avLst/>
          </a:prstGeom>
          <a:noFill/>
          <a:ln w="9525">
            <a:noFill/>
            <a:round/>
            <a:headEnd/>
            <a:tailEnd/>
          </a:ln>
        </p:spPr>
        <p:txBody>
          <a:bodyPr wrap="none" lIns="38100" tIns="38100" rIns="38100" bIns="38100">
            <a:spAutoFit/>
          </a:bodyPr>
          <a:lstStyle/>
          <a:p>
            <a:pPr algn="l"/>
            <a:r>
              <a:rPr lang="en-US" sz="2000">
                <a:solidFill>
                  <a:srgbClr val="7FD13B"/>
                </a:solidFill>
                <a:latin typeface="Arial" pitchFamily="34" charset="0"/>
                <a:ea typeface="MS PGothic" pitchFamily="34" charset="-128"/>
                <a:sym typeface="Arial" pitchFamily="34" charset="0"/>
              </a:rPr>
              <a:t>Scalability &amp; Performance</a:t>
            </a:r>
          </a:p>
        </p:txBody>
      </p:sp>
      <p:sp>
        <p:nvSpPr>
          <p:cNvPr id="17414" name="Oval 6"/>
          <p:cNvSpPr>
            <a:spLocks/>
          </p:cNvSpPr>
          <p:nvPr/>
        </p:nvSpPr>
        <p:spPr bwMode="auto">
          <a:xfrm>
            <a:off x="1414463" y="1874838"/>
            <a:ext cx="185737" cy="177800"/>
          </a:xfrm>
          <a:prstGeom prst="ellipse">
            <a:avLst/>
          </a:prstGeom>
          <a:gradFill rotWithShape="0">
            <a:gsLst>
              <a:gs pos="0">
                <a:srgbClr val="EAFFBF"/>
              </a:gs>
              <a:gs pos="100000">
                <a:srgbClr val="A0C94A"/>
              </a:gs>
            </a:gsLst>
            <a:lin ang="5400000" scaled="1"/>
          </a:gradFill>
          <a:ln w="9525">
            <a:solidFill>
              <a:srgbClr val="98B954"/>
            </a:solidFill>
            <a:round/>
            <a:headEnd/>
            <a:tailEnd/>
          </a:ln>
          <a:effectLst>
            <a:outerShdw dist="25399" dir="5400000" algn="ctr" rotWithShape="0">
              <a:schemeClr val="bg2">
                <a:alpha val="53998"/>
              </a:schemeClr>
            </a:outerShdw>
          </a:effectLst>
        </p:spPr>
        <p:txBody>
          <a:bodyPr lIns="0" tIns="0" rIns="0" bIns="0"/>
          <a:lstStyle/>
          <a:p>
            <a:pPr>
              <a:defRPr/>
            </a:pPr>
            <a:endParaRPr lang="en-US">
              <a:ea typeface="ヒラギノ角ゴ ProN W3" charset="0"/>
            </a:endParaRPr>
          </a:p>
        </p:txBody>
      </p:sp>
      <p:sp>
        <p:nvSpPr>
          <p:cNvPr id="17415" name="Rectangle 7"/>
          <p:cNvSpPr>
            <a:spLocks/>
          </p:cNvSpPr>
          <p:nvPr/>
        </p:nvSpPr>
        <p:spPr bwMode="auto">
          <a:xfrm>
            <a:off x="1516063" y="1568450"/>
            <a:ext cx="1473200" cy="355600"/>
          </a:xfrm>
          <a:prstGeom prst="rect">
            <a:avLst/>
          </a:prstGeom>
          <a:noFill/>
          <a:ln w="9525">
            <a:noFill/>
            <a:round/>
            <a:headEnd/>
            <a:tailEnd/>
          </a:ln>
          <a:effectLst>
            <a:outerShdw dist="25399" dir="5400000" algn="ctr" rotWithShape="0">
              <a:schemeClr val="bg2">
                <a:alpha val="53998"/>
              </a:schemeClr>
            </a:outerShdw>
          </a:effectLst>
        </p:spPr>
        <p:txBody>
          <a:bodyPr wrap="none" lIns="38100" tIns="38100" rIns="38100" bIns="38100">
            <a:spAutoFit/>
          </a:bodyPr>
          <a:lstStyle/>
          <a:p>
            <a:pPr algn="l">
              <a:defRPr/>
            </a:pPr>
            <a:r>
              <a:rPr lang="en-US" sz="2000">
                <a:solidFill>
                  <a:schemeClr val="tx1"/>
                </a:solidFill>
                <a:latin typeface="Arial" charset="0"/>
                <a:ea typeface="ＭＳ Ｐゴシック" charset="0"/>
                <a:cs typeface="Arial" charset="0"/>
                <a:sym typeface="Arial" charset="0"/>
              </a:rPr>
              <a:t>Memcached</a:t>
            </a:r>
          </a:p>
        </p:txBody>
      </p:sp>
      <p:sp>
        <p:nvSpPr>
          <p:cNvPr id="17416" name="Oval 8"/>
          <p:cNvSpPr>
            <a:spLocks/>
          </p:cNvSpPr>
          <p:nvPr/>
        </p:nvSpPr>
        <p:spPr bwMode="auto">
          <a:xfrm>
            <a:off x="1978025" y="2227263"/>
            <a:ext cx="184150" cy="179387"/>
          </a:xfrm>
          <a:prstGeom prst="ellipse">
            <a:avLst/>
          </a:prstGeom>
          <a:gradFill rotWithShape="0">
            <a:gsLst>
              <a:gs pos="0">
                <a:srgbClr val="EAFFBF"/>
              </a:gs>
              <a:gs pos="100000">
                <a:srgbClr val="A0C94A"/>
              </a:gs>
            </a:gsLst>
            <a:lin ang="5400000" scaled="1"/>
          </a:gradFill>
          <a:ln w="9525">
            <a:solidFill>
              <a:srgbClr val="98B954"/>
            </a:solidFill>
            <a:round/>
            <a:headEnd/>
            <a:tailEnd/>
          </a:ln>
          <a:effectLst>
            <a:outerShdw dist="25399" dir="5400000" algn="ctr" rotWithShape="0">
              <a:schemeClr val="bg2">
                <a:alpha val="53998"/>
              </a:schemeClr>
            </a:outerShdw>
          </a:effectLst>
        </p:spPr>
        <p:txBody>
          <a:bodyPr lIns="0" tIns="0" rIns="0" bIns="0"/>
          <a:lstStyle/>
          <a:p>
            <a:pPr>
              <a:defRPr/>
            </a:pPr>
            <a:endParaRPr lang="en-US">
              <a:ea typeface="ヒラギノ角ゴ ProN W3" charset="0"/>
            </a:endParaRPr>
          </a:p>
        </p:txBody>
      </p:sp>
      <p:sp>
        <p:nvSpPr>
          <p:cNvPr id="17417" name="Rectangle 9"/>
          <p:cNvSpPr>
            <a:spLocks/>
          </p:cNvSpPr>
          <p:nvPr/>
        </p:nvSpPr>
        <p:spPr bwMode="auto">
          <a:xfrm>
            <a:off x="2179638" y="2085975"/>
            <a:ext cx="1370012" cy="355600"/>
          </a:xfrm>
          <a:prstGeom prst="rect">
            <a:avLst/>
          </a:prstGeom>
          <a:noFill/>
          <a:ln w="9525">
            <a:noFill/>
            <a:round/>
            <a:headEnd/>
            <a:tailEnd/>
          </a:ln>
          <a:effectLst>
            <a:outerShdw dist="25399" dir="5400000" algn="ctr" rotWithShape="0">
              <a:schemeClr val="bg2">
                <a:alpha val="53998"/>
              </a:schemeClr>
            </a:outerShdw>
          </a:effectLst>
        </p:spPr>
        <p:txBody>
          <a:bodyPr wrap="none" lIns="38100" tIns="38100" rIns="38100" bIns="38100">
            <a:spAutoFit/>
          </a:bodyPr>
          <a:lstStyle/>
          <a:p>
            <a:pPr algn="l">
              <a:defRPr/>
            </a:pPr>
            <a:r>
              <a:rPr lang="en-US" sz="2000">
                <a:solidFill>
                  <a:schemeClr val="tx1"/>
                </a:solidFill>
                <a:latin typeface="Arial" charset="0"/>
                <a:ea typeface="ＭＳ Ｐゴシック" charset="0"/>
                <a:cs typeface="Arial" charset="0"/>
                <a:sym typeface="Arial" charset="0"/>
              </a:rPr>
              <a:t>Key / Value</a:t>
            </a:r>
          </a:p>
        </p:txBody>
      </p:sp>
      <p:sp>
        <p:nvSpPr>
          <p:cNvPr id="17418" name="Oval 10"/>
          <p:cNvSpPr>
            <a:spLocks/>
          </p:cNvSpPr>
          <p:nvPr/>
        </p:nvSpPr>
        <p:spPr bwMode="auto">
          <a:xfrm>
            <a:off x="6946900" y="4337050"/>
            <a:ext cx="184150" cy="177800"/>
          </a:xfrm>
          <a:prstGeom prst="ellipse">
            <a:avLst/>
          </a:prstGeom>
          <a:gradFill rotWithShape="0">
            <a:gsLst>
              <a:gs pos="0">
                <a:srgbClr val="EAFFBF"/>
              </a:gs>
              <a:gs pos="100000">
                <a:srgbClr val="A0C94A"/>
              </a:gs>
            </a:gsLst>
            <a:lin ang="5400000" scaled="1"/>
          </a:gradFill>
          <a:ln w="9525">
            <a:solidFill>
              <a:srgbClr val="98B954"/>
            </a:solidFill>
            <a:round/>
            <a:headEnd/>
            <a:tailEnd/>
          </a:ln>
          <a:effectLst>
            <a:outerShdw dist="25399" dir="5400000" algn="ctr" rotWithShape="0">
              <a:schemeClr val="bg2">
                <a:alpha val="53998"/>
              </a:schemeClr>
            </a:outerShdw>
          </a:effectLst>
        </p:spPr>
        <p:txBody>
          <a:bodyPr lIns="0" tIns="0" rIns="0" bIns="0"/>
          <a:lstStyle/>
          <a:p>
            <a:pPr>
              <a:defRPr/>
            </a:pPr>
            <a:endParaRPr lang="en-US">
              <a:ea typeface="ヒラギノ角ゴ ProN W3" charset="0"/>
            </a:endParaRPr>
          </a:p>
        </p:txBody>
      </p:sp>
      <p:sp>
        <p:nvSpPr>
          <p:cNvPr id="17419" name="Rectangle 11"/>
          <p:cNvSpPr>
            <a:spLocks/>
          </p:cNvSpPr>
          <p:nvPr/>
        </p:nvSpPr>
        <p:spPr bwMode="auto">
          <a:xfrm>
            <a:off x="7150100" y="4259263"/>
            <a:ext cx="1004888" cy="355600"/>
          </a:xfrm>
          <a:prstGeom prst="rect">
            <a:avLst/>
          </a:prstGeom>
          <a:noFill/>
          <a:ln w="9525">
            <a:noFill/>
            <a:round/>
            <a:headEnd/>
            <a:tailEnd/>
          </a:ln>
          <a:effectLst>
            <a:outerShdw dist="25399" dir="5400000" algn="ctr" rotWithShape="0">
              <a:schemeClr val="bg2">
                <a:alpha val="53998"/>
              </a:schemeClr>
            </a:outerShdw>
          </a:effectLst>
        </p:spPr>
        <p:txBody>
          <a:bodyPr wrap="none" lIns="38100" tIns="38100" rIns="38100" bIns="38100">
            <a:spAutoFit/>
          </a:bodyPr>
          <a:lstStyle/>
          <a:p>
            <a:pPr algn="l">
              <a:defRPr/>
            </a:pPr>
            <a:r>
              <a:rPr lang="en-US" sz="2000">
                <a:solidFill>
                  <a:schemeClr val="tx1"/>
                </a:solidFill>
                <a:latin typeface="Arial" charset="0"/>
                <a:ea typeface="ＭＳ Ｐゴシック" charset="0"/>
                <a:cs typeface="Arial" charset="0"/>
                <a:sym typeface="Arial" charset="0"/>
              </a:rPr>
              <a:t>RDBMS</a:t>
            </a:r>
          </a:p>
        </p:txBody>
      </p:sp>
      <p:pic>
        <p:nvPicPr>
          <p:cNvPr id="17420" name="Picture 12"/>
          <p:cNvPicPr>
            <a:picLocks noChangeArrowheads="1"/>
          </p:cNvPicPr>
          <p:nvPr/>
        </p:nvPicPr>
        <p:blipFill>
          <a:blip r:embed="rId4" cstate="print"/>
          <a:srcRect l="2962" r="2962"/>
          <a:stretch>
            <a:fillRect/>
          </a:stretch>
        </p:blipFill>
        <p:spPr bwMode="auto">
          <a:xfrm>
            <a:off x="4989513" y="2355850"/>
            <a:ext cx="2106612" cy="746125"/>
          </a:xfrm>
          <a:prstGeom prst="rect">
            <a:avLst/>
          </a:prstGeom>
          <a:noFill/>
          <a:ln w="9525">
            <a:noFill/>
            <a:round/>
            <a:headEnd/>
            <a:tailEnd/>
          </a:ln>
          <a:effectLst>
            <a:outerShdw dist="25399" dir="5400000" algn="ctr" rotWithShape="0">
              <a:schemeClr val="bg2">
                <a:alpha val="53998"/>
              </a:schemeClr>
            </a:outerShdw>
          </a:effectLst>
        </p:spPr>
      </p:pic>
      <p:pic>
        <p:nvPicPr>
          <p:cNvPr id="54285" name="Picture 13"/>
          <p:cNvPicPr>
            <a:picLocks noChangeAspect="1" noChangeArrowheads="1"/>
          </p:cNvPicPr>
          <p:nvPr/>
        </p:nvPicPr>
        <p:blipFill>
          <a:blip r:embed="rId5"/>
          <a:srcRect/>
          <a:stretch>
            <a:fillRect/>
          </a:stretch>
        </p:blipFill>
        <p:spPr bwMode="auto">
          <a:xfrm>
            <a:off x="762000" y="1384300"/>
            <a:ext cx="7607300" cy="4445000"/>
          </a:xfrm>
          <a:prstGeom prst="rect">
            <a:avLst/>
          </a:prstGeom>
          <a:noFill/>
          <a:ln w="12700">
            <a:noFill/>
            <a:miter lim="800000"/>
            <a:headEnd/>
            <a:tailEnd/>
          </a:ln>
        </p:spPr>
      </p:pic>
      <p:sp>
        <p:nvSpPr>
          <p:cNvPr id="2" name="Rectangle 1"/>
          <p:cNvSpPr>
            <a:spLocks noChangeArrowheads="1"/>
          </p:cNvSpPr>
          <p:nvPr/>
        </p:nvSpPr>
        <p:spPr bwMode="auto">
          <a:xfrm>
            <a:off x="4724400" y="2362200"/>
            <a:ext cx="2514600" cy="838200"/>
          </a:xfrm>
          <a:prstGeom prst="rect">
            <a:avLst/>
          </a:prstGeom>
          <a:solidFill>
            <a:schemeClr val="bg1"/>
          </a:solidFill>
          <a:ln w="25400">
            <a:noFill/>
            <a:round/>
            <a:headEnd/>
            <a:tailEnd/>
          </a:ln>
        </p:spPr>
        <p:txBody>
          <a:bodyPr/>
          <a:lstStyle/>
          <a:p>
            <a:endParaRPr lang="en-US"/>
          </a:p>
        </p:txBody>
      </p:sp>
      <p:pic>
        <p:nvPicPr>
          <p:cNvPr id="10" name="Picture 9" descr="Screen Shot 2012-05-10 at 10.27.58 AM.png"/>
          <p:cNvPicPr>
            <a:picLocks noChangeAspect="1"/>
          </p:cNvPicPr>
          <p:nvPr/>
        </p:nvPicPr>
        <p:blipFill>
          <a:blip r:embed="rId6"/>
          <a:srcRect/>
          <a:stretch>
            <a:fillRect/>
          </a:stretch>
        </p:blipFill>
        <p:spPr bwMode="auto">
          <a:xfrm rot="1891130">
            <a:off x="5102225" y="2543175"/>
            <a:ext cx="1498600" cy="533400"/>
          </a:xfrm>
          <a:prstGeom prst="rect">
            <a:avLst/>
          </a:prstGeom>
          <a:noFill/>
          <a:ln w="9525">
            <a:noFill/>
            <a:miter lim="800000"/>
            <a:headEnd/>
            <a:tailEnd/>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2"/>
                                        </p:tgtEl>
                                      </p:cBhvr>
                                    </p:animEffect>
                                    <p:set>
                                      <p:cBhvr>
                                        <p:cTn id="7" dur="1" fill="hold">
                                          <p:stCondLst>
                                            <p:cond delay="499"/>
                                          </p:stCondLst>
                                        </p:cTn>
                                        <p:tgtEl>
                                          <p:spTgt spid="2"/>
                                        </p:tgtEl>
                                        <p:attrNameLst>
                                          <p:attrName>style.visibility</p:attrName>
                                        </p:attrNameLst>
                                      </p:cBhvr>
                                      <p:to>
                                        <p:strVal val="hidden"/>
                                      </p:to>
                                    </p:set>
                                  </p:childTnLst>
                                </p:cTn>
                              </p:par>
                              <p:par>
                                <p:cTn id="8" presetID="1" presetClass="exit" presetSubtype="0" fill="hold" nodeType="withEffect">
                                  <p:stCondLst>
                                    <p:cond delay="0"/>
                                  </p:stCondLst>
                                  <p:childTnLst>
                                    <p:set>
                                      <p:cBhvr>
                                        <p:cTn id="9"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1"/>
          <p:cNvSpPr>
            <a:spLocks noGrp="1" noChangeArrowheads="1"/>
          </p:cNvSpPr>
          <p:nvPr>
            <p:ph type="title"/>
          </p:nvPr>
        </p:nvSpPr>
        <p:spPr>
          <a:xfrm>
            <a:off x="61913" y="1524000"/>
            <a:ext cx="9004300" cy="1358900"/>
          </a:xfrm>
        </p:spPr>
        <p:txBody>
          <a:bodyPr/>
          <a:lstStyle/>
          <a:p>
            <a:pPr eaLnBrk="1" hangingPunct="1">
              <a:defRPr/>
            </a:pPr>
            <a:r>
              <a:rPr lang="en-US" b="0" dirty="0">
                <a:sym typeface="Arial" charset="0"/>
              </a:rPr>
              <a:t>R</a:t>
            </a:r>
            <a:r>
              <a:rPr lang="en-US" b="0" dirty="0" smtClean="0">
                <a:sym typeface="Arial" charset="0"/>
              </a:rPr>
              <a:t>epresenting &amp; Querying Data</a:t>
            </a:r>
          </a:p>
        </p:txBody>
      </p:sp>
    </p:spTree>
  </p:cSld>
  <p:clrMapOvr>
    <a:masterClrMapping/>
  </p:clrMapOvr>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321" name="Picture 1"/>
          <p:cNvPicPr>
            <a:picLocks noChangeAspect="1" noChangeArrowheads="1"/>
          </p:cNvPicPr>
          <p:nvPr/>
        </p:nvPicPr>
        <p:blipFill>
          <a:blip r:embed="rId3" cstate="print"/>
          <a:srcRect/>
          <a:stretch>
            <a:fillRect/>
          </a:stretch>
        </p:blipFill>
        <p:spPr bwMode="auto">
          <a:xfrm>
            <a:off x="4384675" y="6126163"/>
            <a:ext cx="1901825" cy="633412"/>
          </a:xfrm>
          <a:prstGeom prst="rect">
            <a:avLst/>
          </a:prstGeom>
          <a:noFill/>
          <a:ln w="12700" cap="rnd">
            <a:noFill/>
            <a:round/>
            <a:headEnd/>
            <a:tailEnd/>
          </a:ln>
        </p:spPr>
      </p:pic>
      <p:pic>
        <p:nvPicPr>
          <p:cNvPr id="56322" name="Picture 2"/>
          <p:cNvPicPr>
            <a:picLocks noChangeAspect="1" noChangeArrowheads="1"/>
          </p:cNvPicPr>
          <p:nvPr/>
        </p:nvPicPr>
        <p:blipFill>
          <a:blip r:embed="rId4" cstate="print"/>
          <a:srcRect/>
          <a:stretch>
            <a:fillRect/>
          </a:stretch>
        </p:blipFill>
        <p:spPr bwMode="auto">
          <a:xfrm>
            <a:off x="3367088" y="6224588"/>
            <a:ext cx="1017587" cy="474662"/>
          </a:xfrm>
          <a:prstGeom prst="rect">
            <a:avLst/>
          </a:prstGeom>
          <a:noFill/>
          <a:ln w="12700" cap="rnd">
            <a:noFill/>
            <a:round/>
            <a:headEnd/>
            <a:tailEnd/>
          </a:ln>
        </p:spPr>
      </p:pic>
      <p:sp>
        <p:nvSpPr>
          <p:cNvPr id="12291" name="Rectangle 3"/>
          <p:cNvSpPr>
            <a:spLocks noGrp="1" noChangeArrowheads="1"/>
          </p:cNvSpPr>
          <p:nvPr>
            <p:ph type="title"/>
          </p:nvPr>
        </p:nvSpPr>
        <p:spPr/>
        <p:txBody>
          <a:bodyPr>
            <a:normAutofit/>
          </a:bodyPr>
          <a:lstStyle/>
          <a:p>
            <a:pPr eaLnBrk="1" hangingPunct="1">
              <a:defRPr/>
            </a:pPr>
            <a:r>
              <a:rPr lang="en-US" b="0" dirty="0" smtClean="0">
                <a:sym typeface="Arial" charset="0"/>
              </a:rPr>
              <a:t>Terminology</a:t>
            </a:r>
          </a:p>
        </p:txBody>
      </p:sp>
      <p:graphicFrame>
        <p:nvGraphicFramePr>
          <p:cNvPr id="12292" name="Group 4"/>
          <p:cNvGraphicFramePr>
            <a:graphicFrameLocks noGrp="1"/>
          </p:cNvGraphicFramePr>
          <p:nvPr/>
        </p:nvGraphicFramePr>
        <p:xfrm>
          <a:off x="893763" y="1679575"/>
          <a:ext cx="7366992" cy="4211466"/>
        </p:xfrm>
        <a:graphic>
          <a:graphicData uri="http://schemas.openxmlformats.org/drawingml/2006/table">
            <a:tbl>
              <a:tblPr/>
              <a:tblGrid>
                <a:gridCol w="3683496"/>
                <a:gridCol w="3683496"/>
              </a:tblGrid>
              <a:tr h="601638">
                <a:tc>
                  <a:txBody>
                    <a:bodyPr/>
                    <a:lstStyle/>
                    <a:p>
                      <a:pPr marL="0" marR="0" lvl="0" indent="0" algn="l" defTabSz="914400" rtl="0" eaLnBrk="1" fontAlgn="base" latinLnBrk="0" hangingPunct="1">
                        <a:lnSpc>
                          <a:spcPct val="100000"/>
                        </a:lnSpc>
                        <a:spcBef>
                          <a:spcPct val="0"/>
                        </a:spcBef>
                        <a:spcAft>
                          <a:spcPct val="0"/>
                        </a:spcAft>
                        <a:buClr>
                          <a:srgbClr val="88BC2D"/>
                        </a:buClr>
                        <a:buSzPct val="125000"/>
                        <a:buFont typeface="Arial" charset="0"/>
                        <a:buNone/>
                        <a:tabLst>
                          <a:tab pos="1295400" algn="l"/>
                        </a:tabLst>
                      </a:pPr>
                      <a:r>
                        <a:rPr kumimoji="0" lang="en-US" sz="2800" b="0" i="0" u="none" strike="noStrike" cap="none" normalizeH="0" baseline="0" dirty="0">
                          <a:ln>
                            <a:noFill/>
                          </a:ln>
                          <a:solidFill>
                            <a:schemeClr val="tx1"/>
                          </a:solidFill>
                          <a:effectLst/>
                          <a:latin typeface="Corbel Bold" charset="0"/>
                          <a:ea typeface="ヒラギノ角ゴ ProN W3" charset="0"/>
                          <a:cs typeface="Corbel Bold" charset="0"/>
                          <a:sym typeface="Corbel Bold" charset="0"/>
                        </a:rPr>
                        <a:t>RDBMS</a:t>
                      </a:r>
                    </a:p>
                  </a:txBody>
                  <a:tcPr marL="35719" marR="35719" marT="35719" marB="35719" anchor="ct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lnTlToBr>
                      <a:noFill/>
                    </a:lnTlToBr>
                    <a:lnBlToTr>
                      <a:noFill/>
                    </a:lnBlToTr>
                    <a:solidFill>
                      <a:srgbClr val="9BBB59"/>
                    </a:solidFill>
                  </a:tcPr>
                </a:tc>
                <a:tc>
                  <a:txBody>
                    <a:bodyPr/>
                    <a:lstStyle/>
                    <a:p>
                      <a:pPr marL="0" marR="0" lvl="0" indent="0" algn="l" defTabSz="914400" rtl="0" eaLnBrk="1" fontAlgn="base" latinLnBrk="0" hangingPunct="1">
                        <a:lnSpc>
                          <a:spcPct val="100000"/>
                        </a:lnSpc>
                        <a:spcBef>
                          <a:spcPct val="0"/>
                        </a:spcBef>
                        <a:spcAft>
                          <a:spcPct val="0"/>
                        </a:spcAft>
                        <a:buClr>
                          <a:srgbClr val="88BC2D"/>
                        </a:buClr>
                        <a:buSzPct val="125000"/>
                        <a:buFont typeface="Arial" charset="0"/>
                        <a:buNone/>
                        <a:tabLst>
                          <a:tab pos="1295400" algn="l"/>
                        </a:tabLst>
                      </a:pPr>
                      <a:r>
                        <a:rPr kumimoji="0" lang="en-US" sz="2800" b="0" i="0" u="none" strike="noStrike" cap="none" normalizeH="0" baseline="0" dirty="0" err="1">
                          <a:ln>
                            <a:noFill/>
                          </a:ln>
                          <a:solidFill>
                            <a:schemeClr val="tx1"/>
                          </a:solidFill>
                          <a:effectLst/>
                          <a:latin typeface="Corbel Bold" charset="0"/>
                          <a:ea typeface="ヒラギノ角ゴ ProN W3" charset="0"/>
                          <a:cs typeface="Corbel Bold" charset="0"/>
                          <a:sym typeface="Corbel Bold" charset="0"/>
                        </a:rPr>
                        <a:t>MongoDB</a:t>
                      </a:r>
                      <a:endParaRPr kumimoji="0" lang="en-US" sz="2800" b="0" i="0" u="none" strike="noStrike" cap="none" normalizeH="0" baseline="0" dirty="0">
                        <a:ln>
                          <a:noFill/>
                        </a:ln>
                        <a:solidFill>
                          <a:schemeClr val="tx1"/>
                        </a:solidFill>
                        <a:effectLst/>
                        <a:latin typeface="Corbel Bold" charset="0"/>
                        <a:ea typeface="ヒラギノ角ゴ ProN W3" charset="0"/>
                        <a:cs typeface="Corbel Bold" charset="0"/>
                        <a:sym typeface="Corbel Bold" charset="0"/>
                      </a:endParaRPr>
                    </a:p>
                  </a:txBody>
                  <a:tcPr marL="35719" marR="35719" marT="35719" marB="35719" anchor="ct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lnTlToBr>
                      <a:noFill/>
                    </a:lnTlToBr>
                    <a:lnBlToTr>
                      <a:noFill/>
                    </a:lnBlToTr>
                    <a:solidFill>
                      <a:srgbClr val="9BBB59"/>
                    </a:solidFill>
                  </a:tcPr>
                </a:tc>
              </a:tr>
              <a:tr h="601638">
                <a:tc>
                  <a:txBody>
                    <a:bodyPr/>
                    <a:lstStyle/>
                    <a:p>
                      <a:pPr marL="0" marR="0" lvl="0" indent="0" algn="l" defTabSz="914400" rtl="0" eaLnBrk="1" fontAlgn="base" latinLnBrk="0" hangingPunct="1">
                        <a:lnSpc>
                          <a:spcPct val="100000"/>
                        </a:lnSpc>
                        <a:spcBef>
                          <a:spcPct val="0"/>
                        </a:spcBef>
                        <a:spcAft>
                          <a:spcPct val="0"/>
                        </a:spcAft>
                        <a:buClr>
                          <a:srgbClr val="88BC2D"/>
                        </a:buClr>
                        <a:buSzPct val="125000"/>
                        <a:buFont typeface="Arial" charset="0"/>
                        <a:buNone/>
                        <a:tabLst>
                          <a:tab pos="1295400" algn="l"/>
                        </a:tabLst>
                      </a:pPr>
                      <a:r>
                        <a:rPr kumimoji="0" lang="en-US" sz="2800" b="0" i="0" u="none" strike="noStrike" cap="none" normalizeH="0" baseline="0">
                          <a:ln>
                            <a:noFill/>
                          </a:ln>
                          <a:solidFill>
                            <a:srgbClr val="000000"/>
                          </a:solidFill>
                          <a:effectLst/>
                          <a:latin typeface="Corbel Bold" charset="0"/>
                          <a:ea typeface="ヒラギノ角ゴ ProN W3" charset="0"/>
                          <a:cs typeface="Corbel Bold" charset="0"/>
                          <a:sym typeface="Corbel Bold" charset="0"/>
                        </a:rPr>
                        <a:t>Table</a:t>
                      </a:r>
                    </a:p>
                  </a:txBody>
                  <a:tcPr marL="35719" marR="35719" marT="35719" marB="35719" anchor="ct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rgbClr val="E4F5D6"/>
                    </a:solidFill>
                  </a:tcPr>
                </a:tc>
                <a:tc>
                  <a:txBody>
                    <a:bodyPr/>
                    <a:lstStyle/>
                    <a:p>
                      <a:pPr marL="0" marR="0" lvl="0" indent="0" algn="l" defTabSz="914400" rtl="0" eaLnBrk="1" fontAlgn="base" latinLnBrk="0" hangingPunct="1">
                        <a:lnSpc>
                          <a:spcPct val="100000"/>
                        </a:lnSpc>
                        <a:spcBef>
                          <a:spcPct val="0"/>
                        </a:spcBef>
                        <a:spcAft>
                          <a:spcPct val="0"/>
                        </a:spcAft>
                        <a:buClr>
                          <a:srgbClr val="88BC2D"/>
                        </a:buClr>
                        <a:buSzPct val="125000"/>
                        <a:buFont typeface="Arial" charset="0"/>
                        <a:buNone/>
                        <a:tabLst>
                          <a:tab pos="1295400" algn="l"/>
                        </a:tabLst>
                      </a:pPr>
                      <a:r>
                        <a:rPr kumimoji="0" lang="en-US" sz="2800" b="0" i="0" u="none" strike="noStrike" cap="none" normalizeH="0" baseline="0">
                          <a:ln>
                            <a:noFill/>
                          </a:ln>
                          <a:solidFill>
                            <a:srgbClr val="000000"/>
                          </a:solidFill>
                          <a:effectLst/>
                          <a:latin typeface="Corbel Bold" charset="0"/>
                          <a:ea typeface="ヒラギノ角ゴ ProN W3" charset="0"/>
                          <a:cs typeface="Corbel Bold" charset="0"/>
                          <a:sym typeface="Corbel Bold" charset="0"/>
                        </a:rPr>
                        <a:t>Collection</a:t>
                      </a:r>
                    </a:p>
                  </a:txBody>
                  <a:tcPr marL="35719" marR="35719" marT="35719" marB="35719" anchor="ct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rgbClr val="E4F5D6"/>
                    </a:solidFill>
                  </a:tcPr>
                </a:tc>
              </a:tr>
              <a:tr h="601638">
                <a:tc>
                  <a:txBody>
                    <a:bodyPr/>
                    <a:lstStyle/>
                    <a:p>
                      <a:pPr marL="0" marR="0" lvl="0" indent="0" algn="l" defTabSz="914400" rtl="0" eaLnBrk="1" fontAlgn="base" latinLnBrk="0" hangingPunct="1">
                        <a:lnSpc>
                          <a:spcPct val="100000"/>
                        </a:lnSpc>
                        <a:spcBef>
                          <a:spcPct val="0"/>
                        </a:spcBef>
                        <a:spcAft>
                          <a:spcPct val="0"/>
                        </a:spcAft>
                        <a:buClr>
                          <a:srgbClr val="88BC2D"/>
                        </a:buClr>
                        <a:buSzPct val="125000"/>
                        <a:buFont typeface="Arial" charset="0"/>
                        <a:buNone/>
                        <a:tabLst>
                          <a:tab pos="1295400" algn="l"/>
                        </a:tabLst>
                      </a:pPr>
                      <a:r>
                        <a:rPr kumimoji="0" lang="en-US" sz="2800" b="0" i="0" u="none" strike="noStrike" cap="none" normalizeH="0" baseline="0">
                          <a:ln>
                            <a:noFill/>
                          </a:ln>
                          <a:solidFill>
                            <a:srgbClr val="000000"/>
                          </a:solidFill>
                          <a:effectLst/>
                          <a:latin typeface="Corbel Bold" charset="0"/>
                          <a:ea typeface="ヒラギノ角ゴ ProN W3" charset="0"/>
                          <a:cs typeface="Corbel Bold" charset="0"/>
                          <a:sym typeface="Corbel Bold" charset="0"/>
                        </a:rPr>
                        <a:t>Row(s)</a:t>
                      </a:r>
                    </a:p>
                  </a:txBody>
                  <a:tcPr marL="35719" marR="35719" marT="35719" marB="35719" anchor="ct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rgbClr val="E4F5D6"/>
                    </a:solidFill>
                  </a:tcPr>
                </a:tc>
                <a:tc>
                  <a:txBody>
                    <a:bodyPr/>
                    <a:lstStyle/>
                    <a:p>
                      <a:pPr marL="0" marR="0" lvl="0" indent="0" algn="l" defTabSz="914400" rtl="0" eaLnBrk="1" fontAlgn="base" latinLnBrk="0" hangingPunct="1">
                        <a:lnSpc>
                          <a:spcPct val="100000"/>
                        </a:lnSpc>
                        <a:spcBef>
                          <a:spcPct val="0"/>
                        </a:spcBef>
                        <a:spcAft>
                          <a:spcPct val="0"/>
                        </a:spcAft>
                        <a:buClr>
                          <a:srgbClr val="88BC2D"/>
                        </a:buClr>
                        <a:buSzPct val="125000"/>
                        <a:buFont typeface="Arial" charset="0"/>
                        <a:buNone/>
                        <a:tabLst>
                          <a:tab pos="1295400" algn="l"/>
                        </a:tabLst>
                      </a:pPr>
                      <a:r>
                        <a:rPr kumimoji="0" lang="en-US" sz="2800" b="0" i="0" u="none" strike="noStrike" cap="none" normalizeH="0" baseline="0">
                          <a:ln>
                            <a:noFill/>
                          </a:ln>
                          <a:solidFill>
                            <a:srgbClr val="000000"/>
                          </a:solidFill>
                          <a:effectLst/>
                          <a:latin typeface="Corbel Bold" charset="0"/>
                          <a:ea typeface="ヒラギノ角ゴ ProN W3" charset="0"/>
                          <a:cs typeface="Corbel Bold" charset="0"/>
                          <a:sym typeface="Corbel Bold" charset="0"/>
                        </a:rPr>
                        <a:t>JSON Document</a:t>
                      </a:r>
                    </a:p>
                  </a:txBody>
                  <a:tcPr marL="35719" marR="35719" marT="35719" marB="35719" anchor="ct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rgbClr val="E4F5D6"/>
                    </a:solidFill>
                  </a:tcPr>
                </a:tc>
              </a:tr>
              <a:tr h="601638">
                <a:tc>
                  <a:txBody>
                    <a:bodyPr/>
                    <a:lstStyle/>
                    <a:p>
                      <a:pPr marL="0" marR="0" lvl="0" indent="0" algn="l" defTabSz="914400" rtl="0" eaLnBrk="1" fontAlgn="base" latinLnBrk="0" hangingPunct="1">
                        <a:lnSpc>
                          <a:spcPct val="100000"/>
                        </a:lnSpc>
                        <a:spcBef>
                          <a:spcPct val="0"/>
                        </a:spcBef>
                        <a:spcAft>
                          <a:spcPct val="0"/>
                        </a:spcAft>
                        <a:buClr>
                          <a:srgbClr val="88BC2D"/>
                        </a:buClr>
                        <a:buSzPct val="125000"/>
                        <a:buFont typeface="Arial" charset="0"/>
                        <a:buNone/>
                        <a:tabLst>
                          <a:tab pos="1295400" algn="l"/>
                        </a:tabLst>
                      </a:pPr>
                      <a:r>
                        <a:rPr kumimoji="0" lang="en-US" sz="2800" b="0" i="0" u="none" strike="noStrike" cap="none" normalizeH="0" baseline="0">
                          <a:ln>
                            <a:noFill/>
                          </a:ln>
                          <a:solidFill>
                            <a:srgbClr val="000000"/>
                          </a:solidFill>
                          <a:effectLst/>
                          <a:latin typeface="Corbel Bold" charset="0"/>
                          <a:ea typeface="ヒラギノ角ゴ ProN W3" charset="0"/>
                          <a:cs typeface="Corbel Bold" charset="0"/>
                          <a:sym typeface="Corbel Bold" charset="0"/>
                        </a:rPr>
                        <a:t>Index</a:t>
                      </a:r>
                    </a:p>
                  </a:txBody>
                  <a:tcPr marL="35719" marR="35719" marT="35719" marB="35719" anchor="ct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rgbClr val="E4F5D6"/>
                    </a:solidFill>
                  </a:tcPr>
                </a:tc>
                <a:tc>
                  <a:txBody>
                    <a:bodyPr/>
                    <a:lstStyle/>
                    <a:p>
                      <a:pPr marL="0" marR="0" lvl="0" indent="0" algn="l" defTabSz="914400" rtl="0" eaLnBrk="1" fontAlgn="base" latinLnBrk="0" hangingPunct="1">
                        <a:lnSpc>
                          <a:spcPct val="100000"/>
                        </a:lnSpc>
                        <a:spcBef>
                          <a:spcPct val="0"/>
                        </a:spcBef>
                        <a:spcAft>
                          <a:spcPct val="0"/>
                        </a:spcAft>
                        <a:buClr>
                          <a:srgbClr val="88BC2D"/>
                        </a:buClr>
                        <a:buSzPct val="125000"/>
                        <a:buFont typeface="Arial" charset="0"/>
                        <a:buNone/>
                        <a:tabLst>
                          <a:tab pos="1295400" algn="l"/>
                        </a:tabLst>
                      </a:pPr>
                      <a:r>
                        <a:rPr kumimoji="0" lang="en-US" sz="2800" b="0" i="0" u="none" strike="noStrike" cap="none" normalizeH="0" baseline="0">
                          <a:ln>
                            <a:noFill/>
                          </a:ln>
                          <a:solidFill>
                            <a:srgbClr val="000000"/>
                          </a:solidFill>
                          <a:effectLst/>
                          <a:latin typeface="Corbel Bold" charset="0"/>
                          <a:ea typeface="ヒラギノ角ゴ ProN W3" charset="0"/>
                          <a:cs typeface="Corbel Bold" charset="0"/>
                          <a:sym typeface="Corbel Bold" charset="0"/>
                        </a:rPr>
                        <a:t>Index</a:t>
                      </a:r>
                    </a:p>
                  </a:txBody>
                  <a:tcPr marL="35719" marR="35719" marT="35719" marB="35719" anchor="ct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rgbClr val="E4F5D6"/>
                    </a:solidFill>
                  </a:tcPr>
                </a:tc>
              </a:tr>
              <a:tr h="601638">
                <a:tc>
                  <a:txBody>
                    <a:bodyPr/>
                    <a:lstStyle/>
                    <a:p>
                      <a:pPr marL="0" marR="0" lvl="0" indent="0" algn="l" defTabSz="914400" rtl="0" eaLnBrk="1" fontAlgn="base" latinLnBrk="0" hangingPunct="1">
                        <a:lnSpc>
                          <a:spcPct val="100000"/>
                        </a:lnSpc>
                        <a:spcBef>
                          <a:spcPct val="0"/>
                        </a:spcBef>
                        <a:spcAft>
                          <a:spcPct val="0"/>
                        </a:spcAft>
                        <a:buClr>
                          <a:srgbClr val="88BC2D"/>
                        </a:buClr>
                        <a:buSzPct val="125000"/>
                        <a:buFont typeface="Arial" charset="0"/>
                        <a:buNone/>
                        <a:tabLst>
                          <a:tab pos="1295400" algn="l"/>
                        </a:tabLst>
                      </a:pPr>
                      <a:r>
                        <a:rPr kumimoji="0" lang="en-US" sz="2800" b="0" i="0" u="none" strike="noStrike" cap="none" normalizeH="0" baseline="0">
                          <a:ln>
                            <a:noFill/>
                          </a:ln>
                          <a:solidFill>
                            <a:srgbClr val="000000"/>
                          </a:solidFill>
                          <a:effectLst/>
                          <a:latin typeface="Corbel Bold" charset="0"/>
                          <a:ea typeface="ヒラギノ角ゴ ProN W3" charset="0"/>
                          <a:cs typeface="Corbel Bold" charset="0"/>
                          <a:sym typeface="Corbel Bold" charset="0"/>
                        </a:rPr>
                        <a:t>Join</a:t>
                      </a:r>
                    </a:p>
                  </a:txBody>
                  <a:tcPr marL="35719" marR="35719" marT="35719" marB="35719" anchor="ct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rgbClr val="E4F5D6"/>
                    </a:solidFill>
                  </a:tcPr>
                </a:tc>
                <a:tc>
                  <a:txBody>
                    <a:bodyPr/>
                    <a:lstStyle/>
                    <a:p>
                      <a:pPr marL="0" marR="0" lvl="0" indent="0" algn="l" defTabSz="914400" rtl="0" eaLnBrk="1" fontAlgn="base" latinLnBrk="0" hangingPunct="1">
                        <a:lnSpc>
                          <a:spcPct val="100000"/>
                        </a:lnSpc>
                        <a:spcBef>
                          <a:spcPct val="0"/>
                        </a:spcBef>
                        <a:spcAft>
                          <a:spcPct val="0"/>
                        </a:spcAft>
                        <a:buClr>
                          <a:srgbClr val="88BC2D"/>
                        </a:buClr>
                        <a:buSzPct val="125000"/>
                        <a:buFont typeface="Arial" charset="0"/>
                        <a:buNone/>
                        <a:tabLst>
                          <a:tab pos="1295400" algn="l"/>
                        </a:tabLst>
                      </a:pPr>
                      <a:r>
                        <a:rPr kumimoji="0" lang="en-US" sz="2800" b="0" i="0" u="none" strike="noStrike" cap="none" normalizeH="0" baseline="0">
                          <a:ln>
                            <a:noFill/>
                          </a:ln>
                          <a:solidFill>
                            <a:srgbClr val="000000"/>
                          </a:solidFill>
                          <a:effectLst/>
                          <a:latin typeface="Corbel Bold" charset="0"/>
                          <a:ea typeface="ヒラギノ角ゴ ProN W3" charset="0"/>
                          <a:cs typeface="Corbel Bold" charset="0"/>
                          <a:sym typeface="Corbel Bold" charset="0"/>
                        </a:rPr>
                        <a:t>Embedding &amp; Linking</a:t>
                      </a:r>
                    </a:p>
                  </a:txBody>
                  <a:tcPr marL="35719" marR="35719" marT="35719" marB="35719" anchor="ct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rgbClr val="E4F5D6"/>
                    </a:solidFill>
                  </a:tcPr>
                </a:tc>
              </a:tr>
              <a:tr h="601638">
                <a:tc>
                  <a:txBody>
                    <a:bodyPr/>
                    <a:lstStyle/>
                    <a:p>
                      <a:pPr marL="0" marR="0" lvl="0" indent="0" algn="l" defTabSz="914400" rtl="0" eaLnBrk="1" fontAlgn="base" latinLnBrk="0" hangingPunct="1">
                        <a:lnSpc>
                          <a:spcPct val="100000"/>
                        </a:lnSpc>
                        <a:spcBef>
                          <a:spcPct val="0"/>
                        </a:spcBef>
                        <a:spcAft>
                          <a:spcPct val="0"/>
                        </a:spcAft>
                        <a:buClr>
                          <a:srgbClr val="88BC2D"/>
                        </a:buClr>
                        <a:buSzPct val="125000"/>
                        <a:buFont typeface="Arial" charset="0"/>
                        <a:buNone/>
                        <a:tabLst>
                          <a:tab pos="1295400" algn="l"/>
                        </a:tabLst>
                      </a:pPr>
                      <a:endParaRPr kumimoji="0" lang="en-US" sz="2800" b="0" i="0" u="none" strike="noStrike" cap="none" normalizeH="0" baseline="0">
                        <a:ln>
                          <a:noFill/>
                        </a:ln>
                        <a:solidFill>
                          <a:srgbClr val="000000"/>
                        </a:solidFill>
                        <a:effectLst/>
                        <a:latin typeface="Corbel Bold" charset="0"/>
                        <a:ea typeface="ヒラギノ角ゴ ProN W6" charset="0"/>
                        <a:cs typeface="ヒラギノ角ゴ ProN W6" charset="0"/>
                        <a:sym typeface="Corbel Bold" charset="0"/>
                      </a:endParaRPr>
                    </a:p>
                  </a:txBody>
                  <a:tcPr marL="35719" marR="35719" marT="35719" marB="35719" anchor="ct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rgbClr val="E4F5D6"/>
                    </a:solidFill>
                  </a:tcPr>
                </a:tc>
                <a:tc>
                  <a:txBody>
                    <a:bodyPr/>
                    <a:lstStyle/>
                    <a:p>
                      <a:pPr marL="0" marR="0" lvl="0" indent="0" algn="l" defTabSz="914400" rtl="0" eaLnBrk="1" fontAlgn="base" latinLnBrk="0" hangingPunct="1">
                        <a:lnSpc>
                          <a:spcPct val="100000"/>
                        </a:lnSpc>
                        <a:spcBef>
                          <a:spcPct val="0"/>
                        </a:spcBef>
                        <a:spcAft>
                          <a:spcPct val="0"/>
                        </a:spcAft>
                        <a:buClr>
                          <a:srgbClr val="88BC2D"/>
                        </a:buClr>
                        <a:buSzPct val="125000"/>
                        <a:buFont typeface="Arial" charset="0"/>
                        <a:buNone/>
                        <a:tabLst>
                          <a:tab pos="1295400" algn="l"/>
                        </a:tabLst>
                      </a:pPr>
                      <a:endParaRPr kumimoji="0" lang="en-US" sz="2800" b="0" i="0" u="none" strike="noStrike" cap="none" normalizeH="0" baseline="0">
                        <a:ln>
                          <a:noFill/>
                        </a:ln>
                        <a:solidFill>
                          <a:srgbClr val="000000"/>
                        </a:solidFill>
                        <a:effectLst/>
                        <a:latin typeface="Corbel Bold" charset="0"/>
                        <a:ea typeface="ヒラギノ角ゴ ProN W6" charset="0"/>
                        <a:cs typeface="ヒラギノ角ゴ ProN W6" charset="0"/>
                        <a:sym typeface="Corbel Bold" charset="0"/>
                      </a:endParaRPr>
                    </a:p>
                  </a:txBody>
                  <a:tcPr marL="35719" marR="35719" marT="35719" marB="35719" anchor="ct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rgbClr val="E4F5D6"/>
                    </a:solidFill>
                  </a:tcPr>
                </a:tc>
              </a:tr>
              <a:tr h="601638">
                <a:tc>
                  <a:txBody>
                    <a:bodyPr/>
                    <a:lstStyle/>
                    <a:p>
                      <a:pPr marL="0" marR="0" lvl="0" indent="0" algn="l" defTabSz="914400" rtl="0" eaLnBrk="1" fontAlgn="base" latinLnBrk="0" hangingPunct="1">
                        <a:lnSpc>
                          <a:spcPct val="100000"/>
                        </a:lnSpc>
                        <a:spcBef>
                          <a:spcPct val="0"/>
                        </a:spcBef>
                        <a:spcAft>
                          <a:spcPct val="0"/>
                        </a:spcAft>
                        <a:buClr>
                          <a:srgbClr val="88BC2D"/>
                        </a:buClr>
                        <a:buSzPct val="125000"/>
                        <a:buFont typeface="Arial" charset="0"/>
                        <a:buNone/>
                        <a:tabLst>
                          <a:tab pos="1295400" algn="l"/>
                        </a:tabLst>
                      </a:pPr>
                      <a:endParaRPr kumimoji="0" lang="en-US" sz="2800" b="0" i="0" u="none" strike="noStrike" cap="none" normalizeH="0" baseline="0">
                        <a:ln>
                          <a:noFill/>
                        </a:ln>
                        <a:solidFill>
                          <a:srgbClr val="000000"/>
                        </a:solidFill>
                        <a:effectLst/>
                        <a:latin typeface="Corbel Bold" charset="0"/>
                        <a:ea typeface="ヒラギノ角ゴ ProN W6" charset="0"/>
                        <a:cs typeface="ヒラギノ角ゴ ProN W6" charset="0"/>
                        <a:sym typeface="Corbel Bold" charset="0"/>
                      </a:endParaRPr>
                    </a:p>
                  </a:txBody>
                  <a:tcPr marL="35719" marR="35719" marT="35719" marB="35719" anchor="ct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rgbClr val="E4F5D6"/>
                    </a:solidFill>
                  </a:tcPr>
                </a:tc>
                <a:tc>
                  <a:txBody>
                    <a:bodyPr/>
                    <a:lstStyle/>
                    <a:p>
                      <a:pPr marL="0" marR="0" lvl="0" indent="0" algn="l" defTabSz="914400" rtl="0" eaLnBrk="1" fontAlgn="base" latinLnBrk="0" hangingPunct="1">
                        <a:lnSpc>
                          <a:spcPct val="100000"/>
                        </a:lnSpc>
                        <a:spcBef>
                          <a:spcPct val="0"/>
                        </a:spcBef>
                        <a:spcAft>
                          <a:spcPct val="0"/>
                        </a:spcAft>
                        <a:buClr>
                          <a:srgbClr val="88BC2D"/>
                        </a:buClr>
                        <a:buSzPct val="125000"/>
                        <a:buFont typeface="Arial" charset="0"/>
                        <a:buNone/>
                        <a:tabLst>
                          <a:tab pos="1295400" algn="l"/>
                        </a:tabLst>
                      </a:pPr>
                      <a:endParaRPr kumimoji="0" lang="en-US" sz="2800" b="0" i="0" u="none" strike="noStrike" cap="none" normalizeH="0" baseline="0" dirty="0">
                        <a:ln>
                          <a:noFill/>
                        </a:ln>
                        <a:solidFill>
                          <a:srgbClr val="000000"/>
                        </a:solidFill>
                        <a:effectLst/>
                        <a:latin typeface="Corbel Bold" charset="0"/>
                        <a:ea typeface="ヒラギノ角ゴ ProN W6" charset="0"/>
                        <a:cs typeface="ヒラギノ角ゴ ProN W6" charset="0"/>
                        <a:sym typeface="Corbel Bold" charset="0"/>
                      </a:endParaRPr>
                    </a:p>
                  </a:txBody>
                  <a:tcPr marL="35719" marR="35719" marT="35719" marB="35719" anchor="ct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rgbClr val="E4F5D6"/>
                    </a:solidFill>
                  </a:tcPr>
                </a:tc>
              </a:tr>
            </a:tbl>
          </a:graphicData>
        </a:graphic>
      </p:graphicFrame>
    </p:spTree>
  </p:cSld>
  <p:clrMapOvr>
    <a:masterClrMapping/>
  </p:clrMapOvr>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345" name="Picture 1"/>
          <p:cNvPicPr>
            <a:picLocks noChangeAspect="1" noChangeArrowheads="1"/>
          </p:cNvPicPr>
          <p:nvPr/>
        </p:nvPicPr>
        <p:blipFill>
          <a:blip r:embed="rId3"/>
          <a:srcRect/>
          <a:stretch>
            <a:fillRect/>
          </a:stretch>
        </p:blipFill>
        <p:spPr bwMode="auto">
          <a:xfrm>
            <a:off x="3221038" y="6270625"/>
            <a:ext cx="2697162" cy="585788"/>
          </a:xfrm>
          <a:prstGeom prst="rect">
            <a:avLst/>
          </a:prstGeom>
          <a:noFill/>
          <a:ln w="12700" cap="rnd">
            <a:noFill/>
            <a:round/>
            <a:headEnd/>
            <a:tailEnd/>
          </a:ln>
        </p:spPr>
      </p:pic>
      <p:sp>
        <p:nvSpPr>
          <p:cNvPr id="16386" name="Rectangle 2"/>
          <p:cNvSpPr>
            <a:spLocks noGrp="1" noChangeArrowheads="1"/>
          </p:cNvSpPr>
          <p:nvPr>
            <p:ph type="title"/>
          </p:nvPr>
        </p:nvSpPr>
        <p:spPr/>
        <p:txBody>
          <a:bodyPr lIns="25400" tIns="25400" rIns="25400" bIns="25400"/>
          <a:lstStyle/>
          <a:p>
            <a:pPr eaLnBrk="1" hangingPunct="1">
              <a:defRPr/>
            </a:pPr>
            <a:r>
              <a:rPr lang="en-US" dirty="0" smtClean="0">
                <a:sym typeface="Arial" charset="0"/>
              </a:rPr>
              <a:t>Tables to Collections </a:t>
            </a:r>
            <a:br>
              <a:rPr lang="en-US" dirty="0" smtClean="0">
                <a:sym typeface="Arial" charset="0"/>
              </a:rPr>
            </a:br>
            <a:r>
              <a:rPr lang="en-US" sz="3200" dirty="0" smtClean="0">
                <a:sym typeface="Arial" charset="0"/>
              </a:rPr>
              <a:t>of JSON Documents</a:t>
            </a:r>
          </a:p>
        </p:txBody>
      </p:sp>
      <p:pic>
        <p:nvPicPr>
          <p:cNvPr id="57347" name="Picture 3"/>
          <p:cNvPicPr>
            <a:picLocks noChangeAspect="1" noChangeArrowheads="1"/>
          </p:cNvPicPr>
          <p:nvPr/>
        </p:nvPicPr>
        <p:blipFill>
          <a:blip r:embed="rId4"/>
          <a:srcRect l="20885" r="20885"/>
          <a:stretch>
            <a:fillRect/>
          </a:stretch>
        </p:blipFill>
        <p:spPr bwMode="auto">
          <a:xfrm>
            <a:off x="52388" y="1771650"/>
            <a:ext cx="3681412" cy="4102100"/>
          </a:xfrm>
          <a:prstGeom prst="rect">
            <a:avLst/>
          </a:prstGeom>
          <a:noFill/>
          <a:ln w="12700" cap="rnd">
            <a:noFill/>
            <a:round/>
            <a:headEnd/>
            <a:tailEnd/>
          </a:ln>
        </p:spPr>
      </p:pic>
      <p:sp>
        <p:nvSpPr>
          <p:cNvPr id="16388" name="Rectangle 4"/>
          <p:cNvSpPr>
            <a:spLocks noGrp="1" noChangeArrowheads="1"/>
          </p:cNvSpPr>
          <p:nvPr>
            <p:ph type="body" idx="1"/>
          </p:nvPr>
        </p:nvSpPr>
        <p:spPr>
          <a:xfrm>
            <a:off x="5032375" y="1600200"/>
            <a:ext cx="4111625" cy="4524375"/>
          </a:xfrm>
        </p:spPr>
        <p:txBody>
          <a:bodyPr lIns="25400" tIns="25400" rIns="25400" bIns="25400"/>
          <a:lstStyle/>
          <a:p>
            <a:pPr marL="1588" indent="0" eaLnBrk="1" hangingPunct="1">
              <a:lnSpc>
                <a:spcPct val="80000"/>
              </a:lnSpc>
              <a:spcBef>
                <a:spcPct val="0"/>
              </a:spcBef>
              <a:buFont typeface="Arial" pitchFamily="34" charset="0"/>
              <a:buNone/>
            </a:pPr>
            <a:r>
              <a:rPr lang="en-US" sz="1700" smtClean="0">
                <a:latin typeface="Arial" pitchFamily="34" charset="0"/>
                <a:cs typeface="Arial" pitchFamily="34" charset="0"/>
                <a:sym typeface="Arial" pitchFamily="34" charset="0"/>
              </a:rPr>
              <a:t>{ </a:t>
            </a:r>
            <a:endParaRPr lang="en-US" sz="1700" smtClean="0"/>
          </a:p>
          <a:p>
            <a:pPr marL="1588" indent="0" eaLnBrk="1" hangingPunct="1">
              <a:lnSpc>
                <a:spcPct val="80000"/>
              </a:lnSpc>
              <a:spcBef>
                <a:spcPts val="700"/>
              </a:spcBef>
              <a:buFont typeface="Arial" pitchFamily="34" charset="0"/>
              <a:buNone/>
            </a:pPr>
            <a:r>
              <a:rPr lang="en-US" sz="1700" smtClean="0">
                <a:solidFill>
                  <a:srgbClr val="008000"/>
                </a:solidFill>
                <a:latin typeface="Arial" pitchFamily="34" charset="0"/>
                <a:cs typeface="Arial" pitchFamily="34" charset="0"/>
                <a:sym typeface="Arial" pitchFamily="34" charset="0"/>
              </a:rPr>
              <a:t>  </a:t>
            </a:r>
            <a:r>
              <a:rPr lang="en-US" sz="1700" smtClean="0">
                <a:solidFill>
                  <a:srgbClr val="7FD13B"/>
                </a:solidFill>
                <a:latin typeface="Arial" pitchFamily="34" charset="0"/>
                <a:cs typeface="Arial" pitchFamily="34" charset="0"/>
                <a:sym typeface="Arial" pitchFamily="34" charset="0"/>
              </a:rPr>
              <a:t>title</a:t>
            </a:r>
            <a:r>
              <a:rPr lang="en-US" sz="1700" smtClean="0">
                <a:latin typeface="Arial" pitchFamily="34" charset="0"/>
                <a:cs typeface="Arial" pitchFamily="34" charset="0"/>
                <a:sym typeface="Arial" pitchFamily="34" charset="0"/>
              </a:rPr>
              <a:t>: </a:t>
            </a:r>
            <a:r>
              <a:rPr lang="ja-JP" altLang="en-US" sz="1700" smtClean="0">
                <a:latin typeface="Arial" pitchFamily="34" charset="0"/>
                <a:cs typeface="Arial" pitchFamily="34" charset="0"/>
                <a:sym typeface="Arial" pitchFamily="34" charset="0"/>
              </a:rPr>
              <a:t>‘</a:t>
            </a:r>
            <a:r>
              <a:rPr lang="en-US" altLang="ja-JP" sz="1700" smtClean="0">
                <a:latin typeface="Arial" pitchFamily="34" charset="0"/>
                <a:cs typeface="Arial" pitchFamily="34" charset="0"/>
                <a:sym typeface="Arial" pitchFamily="34" charset="0"/>
              </a:rPr>
              <a:t>MongoDB</a:t>
            </a:r>
            <a:r>
              <a:rPr lang="ja-JP" altLang="en-US" sz="1700" smtClean="0">
                <a:latin typeface="Arial" pitchFamily="34" charset="0"/>
                <a:cs typeface="Arial" pitchFamily="34" charset="0"/>
                <a:sym typeface="Arial" pitchFamily="34" charset="0"/>
              </a:rPr>
              <a:t>’</a:t>
            </a:r>
            <a:r>
              <a:rPr lang="en-US" altLang="ja-JP" sz="1700" smtClean="0">
                <a:latin typeface="Arial" pitchFamily="34" charset="0"/>
                <a:cs typeface="Arial" pitchFamily="34" charset="0"/>
                <a:sym typeface="Arial" pitchFamily="34" charset="0"/>
              </a:rPr>
              <a:t>,</a:t>
            </a:r>
            <a:endParaRPr lang="en-US" altLang="ja-JP" sz="1700" smtClean="0"/>
          </a:p>
          <a:p>
            <a:pPr marL="1588" indent="0" eaLnBrk="1" hangingPunct="1">
              <a:lnSpc>
                <a:spcPct val="80000"/>
              </a:lnSpc>
              <a:spcBef>
                <a:spcPts val="700"/>
              </a:spcBef>
              <a:buFont typeface="Arial" pitchFamily="34" charset="0"/>
              <a:buNone/>
            </a:pPr>
            <a:r>
              <a:rPr lang="en-US" sz="1700" smtClean="0">
                <a:solidFill>
                  <a:srgbClr val="008000"/>
                </a:solidFill>
                <a:latin typeface="Arial" pitchFamily="34" charset="0"/>
                <a:cs typeface="Arial" pitchFamily="34" charset="0"/>
                <a:sym typeface="Arial" pitchFamily="34" charset="0"/>
              </a:rPr>
              <a:t>  </a:t>
            </a:r>
            <a:r>
              <a:rPr lang="en-US" sz="1700" smtClean="0">
                <a:solidFill>
                  <a:srgbClr val="7FD13B"/>
                </a:solidFill>
                <a:latin typeface="Arial" pitchFamily="34" charset="0"/>
                <a:cs typeface="Arial" pitchFamily="34" charset="0"/>
                <a:sym typeface="Arial" pitchFamily="34" charset="0"/>
              </a:rPr>
              <a:t>contributors</a:t>
            </a:r>
            <a:r>
              <a:rPr lang="en-US" sz="1700" smtClean="0">
                <a:latin typeface="Arial" pitchFamily="34" charset="0"/>
                <a:cs typeface="Arial" pitchFamily="34" charset="0"/>
                <a:sym typeface="Arial" pitchFamily="34" charset="0"/>
              </a:rPr>
              <a:t>:</a:t>
            </a:r>
          </a:p>
          <a:p>
            <a:pPr marL="1588" indent="0" eaLnBrk="1" hangingPunct="1">
              <a:lnSpc>
                <a:spcPct val="80000"/>
              </a:lnSpc>
              <a:spcBef>
                <a:spcPts val="700"/>
              </a:spcBef>
              <a:buFont typeface="Arial" pitchFamily="34" charset="0"/>
              <a:buNone/>
            </a:pPr>
            <a:r>
              <a:rPr lang="en-US" sz="1700" smtClean="0">
                <a:latin typeface="Arial" pitchFamily="34" charset="0"/>
                <a:cs typeface="Arial" pitchFamily="34" charset="0"/>
                <a:sym typeface="Arial" pitchFamily="34" charset="0"/>
              </a:rPr>
              <a:t>    [ </a:t>
            </a:r>
            <a:endParaRPr lang="en-US" sz="1700" smtClean="0"/>
          </a:p>
          <a:p>
            <a:pPr marL="1588" indent="0" eaLnBrk="1" hangingPunct="1">
              <a:lnSpc>
                <a:spcPct val="80000"/>
              </a:lnSpc>
              <a:spcBef>
                <a:spcPts val="700"/>
              </a:spcBef>
              <a:buFont typeface="Arial" pitchFamily="34" charset="0"/>
              <a:buNone/>
            </a:pPr>
            <a:r>
              <a:rPr lang="en-US" sz="1700" smtClean="0">
                <a:latin typeface="Arial" pitchFamily="34" charset="0"/>
                <a:cs typeface="Arial" pitchFamily="34" charset="0"/>
                <a:sym typeface="Arial" pitchFamily="34" charset="0"/>
              </a:rPr>
              <a:t>      { </a:t>
            </a:r>
            <a:r>
              <a:rPr lang="en-US" sz="1700" smtClean="0">
                <a:solidFill>
                  <a:srgbClr val="7FD13B"/>
                </a:solidFill>
                <a:latin typeface="Arial" pitchFamily="34" charset="0"/>
                <a:cs typeface="Arial" pitchFamily="34" charset="0"/>
                <a:sym typeface="Arial" pitchFamily="34" charset="0"/>
              </a:rPr>
              <a:t>name</a:t>
            </a:r>
            <a:r>
              <a:rPr lang="en-US" sz="1700" smtClean="0">
                <a:latin typeface="Arial" pitchFamily="34" charset="0"/>
                <a:cs typeface="Arial" pitchFamily="34" charset="0"/>
                <a:sym typeface="Arial" pitchFamily="34" charset="0"/>
              </a:rPr>
              <a:t>: </a:t>
            </a:r>
            <a:r>
              <a:rPr lang="ja-JP" altLang="en-US" sz="1700" smtClean="0">
                <a:latin typeface="Arial" pitchFamily="34" charset="0"/>
                <a:cs typeface="Arial" pitchFamily="34" charset="0"/>
                <a:sym typeface="Arial" pitchFamily="34" charset="0"/>
              </a:rPr>
              <a:t>‘</a:t>
            </a:r>
            <a:r>
              <a:rPr lang="en-US" altLang="ja-JP" sz="1700" smtClean="0">
                <a:latin typeface="Arial" pitchFamily="34" charset="0"/>
                <a:cs typeface="Arial" pitchFamily="34" charset="0"/>
                <a:sym typeface="Arial" pitchFamily="34" charset="0"/>
              </a:rPr>
              <a:t>Eliot Horowitz</a:t>
            </a:r>
            <a:r>
              <a:rPr lang="ja-JP" altLang="en-US" sz="1700" smtClean="0">
                <a:latin typeface="Arial" pitchFamily="34" charset="0"/>
                <a:cs typeface="Arial" pitchFamily="34" charset="0"/>
                <a:sym typeface="Arial" pitchFamily="34" charset="0"/>
              </a:rPr>
              <a:t>’</a:t>
            </a:r>
            <a:r>
              <a:rPr lang="en-US" altLang="ja-JP" sz="1700" smtClean="0">
                <a:latin typeface="Arial" pitchFamily="34" charset="0"/>
                <a:cs typeface="Arial" pitchFamily="34" charset="0"/>
                <a:sym typeface="Arial" pitchFamily="34" charset="0"/>
              </a:rPr>
              <a:t>,</a:t>
            </a:r>
            <a:endParaRPr lang="en-US" altLang="ja-JP" sz="1700" smtClean="0"/>
          </a:p>
          <a:p>
            <a:pPr marL="1588" indent="0" eaLnBrk="1" hangingPunct="1">
              <a:lnSpc>
                <a:spcPct val="80000"/>
              </a:lnSpc>
              <a:spcBef>
                <a:spcPts val="700"/>
              </a:spcBef>
              <a:buFont typeface="Arial" pitchFamily="34" charset="0"/>
              <a:buNone/>
            </a:pPr>
            <a:r>
              <a:rPr lang="en-US" sz="1700" smtClean="0">
                <a:latin typeface="Arial" pitchFamily="34" charset="0"/>
                <a:cs typeface="Arial" pitchFamily="34" charset="0"/>
                <a:sym typeface="Arial" pitchFamily="34" charset="0"/>
              </a:rPr>
              <a:t>        </a:t>
            </a:r>
            <a:r>
              <a:rPr lang="en-US" sz="1700" smtClean="0">
                <a:solidFill>
                  <a:srgbClr val="7FD13B"/>
                </a:solidFill>
                <a:latin typeface="Arial" pitchFamily="34" charset="0"/>
                <a:cs typeface="Arial" pitchFamily="34" charset="0"/>
                <a:sym typeface="Arial" pitchFamily="34" charset="0"/>
              </a:rPr>
              <a:t>email</a:t>
            </a:r>
            <a:r>
              <a:rPr lang="en-US" sz="1700" smtClean="0">
                <a:latin typeface="Arial" pitchFamily="34" charset="0"/>
                <a:cs typeface="Arial" pitchFamily="34" charset="0"/>
                <a:sym typeface="Arial" pitchFamily="34" charset="0"/>
              </a:rPr>
              <a:t>: </a:t>
            </a:r>
            <a:r>
              <a:rPr lang="ja-JP" altLang="en-US" sz="1700" smtClean="0">
                <a:latin typeface="Arial" pitchFamily="34" charset="0"/>
                <a:cs typeface="Arial" pitchFamily="34" charset="0"/>
                <a:sym typeface="Arial" pitchFamily="34" charset="0"/>
              </a:rPr>
              <a:t>‘</a:t>
            </a:r>
            <a:r>
              <a:rPr lang="en-US" altLang="ja-JP" sz="1700" smtClean="0">
                <a:latin typeface="Arial" pitchFamily="34" charset="0"/>
                <a:cs typeface="Arial" pitchFamily="34" charset="0"/>
                <a:sym typeface="Arial" pitchFamily="34" charset="0"/>
              </a:rPr>
              <a:t>eliot@10gen.com</a:t>
            </a:r>
            <a:r>
              <a:rPr lang="ja-JP" altLang="en-US" sz="1700" smtClean="0">
                <a:latin typeface="Arial" pitchFamily="34" charset="0"/>
                <a:cs typeface="Arial" pitchFamily="34" charset="0"/>
                <a:sym typeface="Arial" pitchFamily="34" charset="0"/>
              </a:rPr>
              <a:t>’</a:t>
            </a:r>
            <a:r>
              <a:rPr lang="en-US" altLang="ja-JP" sz="1700" smtClean="0">
                <a:latin typeface="Arial" pitchFamily="34" charset="0"/>
                <a:cs typeface="Arial" pitchFamily="34" charset="0"/>
                <a:sym typeface="Arial" pitchFamily="34" charset="0"/>
              </a:rPr>
              <a:t> },</a:t>
            </a:r>
            <a:endParaRPr lang="en-US" altLang="ja-JP" sz="1700" smtClean="0"/>
          </a:p>
          <a:p>
            <a:pPr marL="1588" indent="0" eaLnBrk="1" hangingPunct="1">
              <a:lnSpc>
                <a:spcPct val="80000"/>
              </a:lnSpc>
              <a:spcBef>
                <a:spcPts val="700"/>
              </a:spcBef>
              <a:buFont typeface="Arial" pitchFamily="34" charset="0"/>
              <a:buNone/>
            </a:pPr>
            <a:r>
              <a:rPr lang="en-US" sz="1700" smtClean="0">
                <a:latin typeface="Arial" pitchFamily="34" charset="0"/>
                <a:cs typeface="Arial" pitchFamily="34" charset="0"/>
                <a:sym typeface="Arial" pitchFamily="34" charset="0"/>
              </a:rPr>
              <a:t>      { </a:t>
            </a:r>
            <a:r>
              <a:rPr lang="en-US" sz="1700" smtClean="0">
                <a:solidFill>
                  <a:srgbClr val="7FD13B"/>
                </a:solidFill>
                <a:latin typeface="Arial" pitchFamily="34" charset="0"/>
                <a:cs typeface="Arial" pitchFamily="34" charset="0"/>
                <a:sym typeface="Arial" pitchFamily="34" charset="0"/>
              </a:rPr>
              <a:t>name</a:t>
            </a:r>
            <a:r>
              <a:rPr lang="en-US" sz="1700" smtClean="0">
                <a:latin typeface="Arial" pitchFamily="34" charset="0"/>
                <a:cs typeface="Arial" pitchFamily="34" charset="0"/>
                <a:sym typeface="Arial" pitchFamily="34" charset="0"/>
              </a:rPr>
              <a:t>: </a:t>
            </a:r>
            <a:r>
              <a:rPr lang="ja-JP" altLang="en-US" sz="1700" smtClean="0">
                <a:latin typeface="Arial" pitchFamily="34" charset="0"/>
                <a:cs typeface="Arial" pitchFamily="34" charset="0"/>
                <a:sym typeface="Arial" pitchFamily="34" charset="0"/>
              </a:rPr>
              <a:t>‘</a:t>
            </a:r>
            <a:r>
              <a:rPr lang="en-US" altLang="ja-JP" sz="1700" smtClean="0">
                <a:latin typeface="Arial" pitchFamily="34" charset="0"/>
                <a:cs typeface="Arial" pitchFamily="34" charset="0"/>
                <a:sym typeface="Arial" pitchFamily="34" charset="0"/>
              </a:rPr>
              <a:t>Dwight Merriman</a:t>
            </a:r>
            <a:r>
              <a:rPr lang="ja-JP" altLang="en-US" sz="1700" smtClean="0">
                <a:latin typeface="Arial" pitchFamily="34" charset="0"/>
                <a:cs typeface="Arial" pitchFamily="34" charset="0"/>
                <a:sym typeface="Arial" pitchFamily="34" charset="0"/>
              </a:rPr>
              <a:t>’</a:t>
            </a:r>
            <a:r>
              <a:rPr lang="en-US" altLang="ja-JP" sz="1700" smtClean="0">
                <a:latin typeface="Arial" pitchFamily="34" charset="0"/>
                <a:cs typeface="Arial" pitchFamily="34" charset="0"/>
                <a:sym typeface="Arial" pitchFamily="34" charset="0"/>
              </a:rPr>
              <a:t>,</a:t>
            </a:r>
            <a:endParaRPr lang="en-US" altLang="ja-JP" sz="1700" smtClean="0"/>
          </a:p>
          <a:p>
            <a:pPr marL="1588" indent="0" eaLnBrk="1" hangingPunct="1">
              <a:lnSpc>
                <a:spcPct val="80000"/>
              </a:lnSpc>
              <a:spcBef>
                <a:spcPts val="700"/>
              </a:spcBef>
              <a:buFont typeface="Arial" pitchFamily="34" charset="0"/>
              <a:buNone/>
            </a:pPr>
            <a:r>
              <a:rPr lang="en-US" sz="1700" smtClean="0">
                <a:latin typeface="Arial" pitchFamily="34" charset="0"/>
                <a:cs typeface="Arial" pitchFamily="34" charset="0"/>
                <a:sym typeface="Arial" pitchFamily="34" charset="0"/>
              </a:rPr>
              <a:t>        </a:t>
            </a:r>
            <a:r>
              <a:rPr lang="en-US" sz="1700" smtClean="0">
                <a:solidFill>
                  <a:srgbClr val="7FD13B"/>
                </a:solidFill>
                <a:latin typeface="Arial" pitchFamily="34" charset="0"/>
                <a:cs typeface="Arial" pitchFamily="34" charset="0"/>
                <a:sym typeface="Arial" pitchFamily="34" charset="0"/>
              </a:rPr>
              <a:t>email</a:t>
            </a:r>
            <a:r>
              <a:rPr lang="en-US" sz="1700" smtClean="0">
                <a:latin typeface="Arial" pitchFamily="34" charset="0"/>
                <a:cs typeface="Arial" pitchFamily="34" charset="0"/>
                <a:sym typeface="Arial" pitchFamily="34" charset="0"/>
              </a:rPr>
              <a:t>: </a:t>
            </a:r>
            <a:r>
              <a:rPr lang="ja-JP" altLang="en-US" sz="1700" smtClean="0">
                <a:latin typeface="Arial" pitchFamily="34" charset="0"/>
                <a:cs typeface="Arial" pitchFamily="34" charset="0"/>
                <a:sym typeface="Arial" pitchFamily="34" charset="0"/>
              </a:rPr>
              <a:t>‘</a:t>
            </a:r>
            <a:r>
              <a:rPr lang="en-US" altLang="ja-JP" sz="1700" smtClean="0">
                <a:latin typeface="Arial" pitchFamily="34" charset="0"/>
                <a:cs typeface="Arial" pitchFamily="34" charset="0"/>
                <a:sym typeface="Arial" pitchFamily="34" charset="0"/>
              </a:rPr>
              <a:t>dwight@10gen.com</a:t>
            </a:r>
            <a:r>
              <a:rPr lang="ja-JP" altLang="en-US" sz="1700" smtClean="0">
                <a:latin typeface="Arial" pitchFamily="34" charset="0"/>
                <a:cs typeface="Arial" pitchFamily="34" charset="0"/>
                <a:sym typeface="Arial" pitchFamily="34" charset="0"/>
              </a:rPr>
              <a:t>’</a:t>
            </a:r>
            <a:r>
              <a:rPr lang="en-US" altLang="ja-JP" sz="1700" smtClean="0">
                <a:latin typeface="Arial" pitchFamily="34" charset="0"/>
                <a:cs typeface="Arial" pitchFamily="34" charset="0"/>
                <a:sym typeface="Arial" pitchFamily="34" charset="0"/>
              </a:rPr>
              <a:t> }</a:t>
            </a:r>
            <a:endParaRPr lang="en-US" altLang="ja-JP" sz="1700" smtClean="0"/>
          </a:p>
          <a:p>
            <a:pPr marL="1588" indent="0" eaLnBrk="1" hangingPunct="1">
              <a:lnSpc>
                <a:spcPct val="80000"/>
              </a:lnSpc>
              <a:spcBef>
                <a:spcPts val="700"/>
              </a:spcBef>
              <a:buFont typeface="Arial" pitchFamily="34" charset="0"/>
              <a:buNone/>
            </a:pPr>
            <a:r>
              <a:rPr lang="en-US" sz="1700" smtClean="0">
                <a:latin typeface="Arial" pitchFamily="34" charset="0"/>
                <a:cs typeface="Arial" pitchFamily="34" charset="0"/>
                <a:sym typeface="Arial" pitchFamily="34" charset="0"/>
              </a:rPr>
              <a:t>     ],</a:t>
            </a:r>
            <a:endParaRPr lang="en-US" sz="1700" smtClean="0"/>
          </a:p>
          <a:p>
            <a:pPr marL="1588" indent="0" eaLnBrk="1" hangingPunct="1">
              <a:lnSpc>
                <a:spcPct val="80000"/>
              </a:lnSpc>
              <a:spcBef>
                <a:spcPts val="700"/>
              </a:spcBef>
              <a:buFont typeface="Arial" pitchFamily="34" charset="0"/>
              <a:buNone/>
            </a:pPr>
            <a:r>
              <a:rPr lang="en-US" sz="1700" smtClean="0">
                <a:solidFill>
                  <a:srgbClr val="008000"/>
                </a:solidFill>
                <a:latin typeface="Arial" pitchFamily="34" charset="0"/>
                <a:cs typeface="Arial" pitchFamily="34" charset="0"/>
                <a:sym typeface="Arial" pitchFamily="34" charset="0"/>
              </a:rPr>
              <a:t>  </a:t>
            </a:r>
            <a:r>
              <a:rPr lang="en-US" sz="1700" smtClean="0">
                <a:solidFill>
                  <a:srgbClr val="7FD13B"/>
                </a:solidFill>
                <a:latin typeface="Arial" pitchFamily="34" charset="0"/>
                <a:cs typeface="Arial" pitchFamily="34" charset="0"/>
                <a:sym typeface="Arial" pitchFamily="34" charset="0"/>
              </a:rPr>
              <a:t>model</a:t>
            </a:r>
            <a:r>
              <a:rPr lang="en-US" sz="1700" smtClean="0">
                <a:latin typeface="Arial" pitchFamily="34" charset="0"/>
                <a:cs typeface="Arial" pitchFamily="34" charset="0"/>
                <a:sym typeface="Arial" pitchFamily="34" charset="0"/>
              </a:rPr>
              <a:t>: </a:t>
            </a:r>
          </a:p>
          <a:p>
            <a:pPr marL="1588" indent="0" eaLnBrk="1" hangingPunct="1">
              <a:lnSpc>
                <a:spcPct val="80000"/>
              </a:lnSpc>
              <a:spcBef>
                <a:spcPts val="700"/>
              </a:spcBef>
              <a:buFont typeface="Arial" pitchFamily="34" charset="0"/>
              <a:buNone/>
            </a:pPr>
            <a:r>
              <a:rPr lang="en-US" sz="1700" smtClean="0">
                <a:latin typeface="Arial" pitchFamily="34" charset="0"/>
                <a:cs typeface="Arial" pitchFamily="34" charset="0"/>
                <a:sym typeface="Arial" pitchFamily="34" charset="0"/>
              </a:rPr>
              <a:t>    { </a:t>
            </a:r>
            <a:endParaRPr lang="en-US" sz="1700" smtClean="0"/>
          </a:p>
          <a:p>
            <a:pPr marL="1588" indent="0" eaLnBrk="1" hangingPunct="1">
              <a:lnSpc>
                <a:spcPct val="80000"/>
              </a:lnSpc>
              <a:spcBef>
                <a:spcPts val="700"/>
              </a:spcBef>
              <a:buFont typeface="Arial" pitchFamily="34" charset="0"/>
              <a:buNone/>
            </a:pPr>
            <a:r>
              <a:rPr lang="en-US" sz="1700" smtClean="0">
                <a:latin typeface="Arial" pitchFamily="34" charset="0"/>
                <a:cs typeface="Arial" pitchFamily="34" charset="0"/>
                <a:sym typeface="Arial" pitchFamily="34" charset="0"/>
              </a:rPr>
              <a:t>      </a:t>
            </a:r>
            <a:r>
              <a:rPr lang="en-US" sz="1700" smtClean="0">
                <a:solidFill>
                  <a:srgbClr val="7FD13B"/>
                </a:solidFill>
                <a:latin typeface="Arial" pitchFamily="34" charset="0"/>
                <a:cs typeface="Arial" pitchFamily="34" charset="0"/>
                <a:sym typeface="Arial" pitchFamily="34" charset="0"/>
              </a:rPr>
              <a:t>relational</a:t>
            </a:r>
            <a:r>
              <a:rPr lang="en-US" sz="1700" smtClean="0">
                <a:latin typeface="Arial" pitchFamily="34" charset="0"/>
                <a:cs typeface="Arial" pitchFamily="34" charset="0"/>
                <a:sym typeface="Arial" pitchFamily="34" charset="0"/>
              </a:rPr>
              <a:t>: false, </a:t>
            </a:r>
            <a:endParaRPr lang="en-US" sz="1700" smtClean="0"/>
          </a:p>
          <a:p>
            <a:pPr marL="1588" indent="0" eaLnBrk="1" hangingPunct="1">
              <a:lnSpc>
                <a:spcPct val="80000"/>
              </a:lnSpc>
              <a:spcBef>
                <a:spcPts val="700"/>
              </a:spcBef>
              <a:buFont typeface="Arial" pitchFamily="34" charset="0"/>
              <a:buNone/>
            </a:pPr>
            <a:r>
              <a:rPr lang="en-US" sz="1700" smtClean="0">
                <a:latin typeface="Arial" pitchFamily="34" charset="0"/>
                <a:cs typeface="Arial" pitchFamily="34" charset="0"/>
                <a:sym typeface="Arial" pitchFamily="34" charset="0"/>
              </a:rPr>
              <a:t>      </a:t>
            </a:r>
            <a:r>
              <a:rPr lang="en-US" sz="1700" smtClean="0">
                <a:solidFill>
                  <a:srgbClr val="7FD13B"/>
                </a:solidFill>
                <a:latin typeface="Arial" pitchFamily="34" charset="0"/>
                <a:cs typeface="Arial" pitchFamily="34" charset="0"/>
                <a:sym typeface="Arial" pitchFamily="34" charset="0"/>
              </a:rPr>
              <a:t>awesome</a:t>
            </a:r>
            <a:r>
              <a:rPr lang="en-US" sz="1700" smtClean="0">
                <a:latin typeface="Arial" pitchFamily="34" charset="0"/>
                <a:cs typeface="Arial" pitchFamily="34" charset="0"/>
                <a:sym typeface="Arial" pitchFamily="34" charset="0"/>
              </a:rPr>
              <a:t>: true</a:t>
            </a:r>
            <a:endParaRPr lang="en-US" sz="1700" smtClean="0"/>
          </a:p>
          <a:p>
            <a:pPr marL="1588" indent="0" eaLnBrk="1" hangingPunct="1">
              <a:lnSpc>
                <a:spcPct val="80000"/>
              </a:lnSpc>
              <a:spcBef>
                <a:spcPts val="700"/>
              </a:spcBef>
              <a:buFont typeface="Arial" pitchFamily="34" charset="0"/>
              <a:buNone/>
            </a:pPr>
            <a:r>
              <a:rPr lang="en-US" sz="1700" smtClean="0">
                <a:latin typeface="Arial" pitchFamily="34" charset="0"/>
                <a:cs typeface="Arial" pitchFamily="34" charset="0"/>
                <a:sym typeface="Arial" pitchFamily="34" charset="0"/>
              </a:rPr>
              <a:t>    }</a:t>
            </a:r>
            <a:endParaRPr lang="en-US" sz="1700" smtClean="0"/>
          </a:p>
          <a:p>
            <a:pPr marL="1588" indent="0" eaLnBrk="1" hangingPunct="1">
              <a:lnSpc>
                <a:spcPct val="80000"/>
              </a:lnSpc>
              <a:spcBef>
                <a:spcPts val="700"/>
              </a:spcBef>
              <a:buFont typeface="Arial" pitchFamily="34" charset="0"/>
              <a:buNone/>
            </a:pPr>
            <a:r>
              <a:rPr lang="en-US" sz="1700" smtClean="0">
                <a:latin typeface="Arial" pitchFamily="34" charset="0"/>
                <a:cs typeface="Arial" pitchFamily="34" charset="0"/>
                <a:sym typeface="Arial" pitchFamily="34" charset="0"/>
              </a:rPr>
              <a:t>}</a:t>
            </a:r>
            <a:endParaRPr lang="en-US" sz="1700" smtClean="0">
              <a:latin typeface="Arial" pitchFamily="34" charset="0"/>
              <a:sym typeface="Arial" pitchFamily="34" charset="0"/>
            </a:endParaRPr>
          </a:p>
        </p:txBody>
      </p:sp>
      <p:sp>
        <p:nvSpPr>
          <p:cNvPr id="57349" name="AutoShape 5"/>
          <p:cNvSpPr>
            <a:spLocks/>
          </p:cNvSpPr>
          <p:nvPr/>
        </p:nvSpPr>
        <p:spPr bwMode="auto">
          <a:xfrm>
            <a:off x="3754438" y="3094038"/>
            <a:ext cx="1277937" cy="1196975"/>
          </a:xfrm>
          <a:prstGeom prst="rightArrow">
            <a:avLst>
              <a:gd name="adj1" fmla="val 50000"/>
              <a:gd name="adj2" fmla="val 49991"/>
            </a:avLst>
          </a:prstGeom>
          <a:solidFill>
            <a:schemeClr val="accent1"/>
          </a:solidFill>
          <a:ln w="25400">
            <a:solidFill>
              <a:srgbClr val="4F81BD"/>
            </a:solidFill>
            <a:round/>
            <a:headEnd/>
            <a:tailEnd/>
          </a:ln>
        </p:spPr>
        <p:txBody>
          <a:bodyPr lIns="0" tIns="0" rIns="0" bIns="0"/>
          <a:lstStyle/>
          <a:p>
            <a:endParaRPr lang="en-US"/>
          </a:p>
        </p:txBody>
      </p:sp>
    </p:spTree>
  </p:cSld>
  <p:clrMapOvr>
    <a:masterClrMapping/>
  </p:clrMapOvr>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369" name="Picture 1"/>
          <p:cNvPicPr>
            <a:picLocks noChangeAspect="1" noChangeArrowheads="1"/>
          </p:cNvPicPr>
          <p:nvPr/>
        </p:nvPicPr>
        <p:blipFill>
          <a:blip r:embed="rId3"/>
          <a:srcRect/>
          <a:stretch>
            <a:fillRect/>
          </a:stretch>
        </p:blipFill>
        <p:spPr bwMode="auto">
          <a:xfrm>
            <a:off x="3221038" y="6270625"/>
            <a:ext cx="2697162" cy="585788"/>
          </a:xfrm>
          <a:prstGeom prst="rect">
            <a:avLst/>
          </a:prstGeom>
          <a:noFill/>
          <a:ln w="12700" cap="rnd">
            <a:noFill/>
            <a:round/>
            <a:headEnd/>
            <a:tailEnd/>
          </a:ln>
        </p:spPr>
      </p:pic>
      <p:sp>
        <p:nvSpPr>
          <p:cNvPr id="19458" name="Rectangle 2"/>
          <p:cNvSpPr>
            <a:spLocks noGrp="1" noChangeArrowheads="1"/>
          </p:cNvSpPr>
          <p:nvPr>
            <p:ph type="title"/>
          </p:nvPr>
        </p:nvSpPr>
        <p:spPr/>
        <p:txBody>
          <a:bodyPr>
            <a:normAutofit/>
          </a:bodyPr>
          <a:lstStyle/>
          <a:p>
            <a:pPr eaLnBrk="1" hangingPunct="1">
              <a:defRPr/>
            </a:pPr>
            <a:r>
              <a:rPr lang="en-US" dirty="0" smtClean="0">
                <a:sym typeface="Arial" charset="0"/>
              </a:rPr>
              <a:t>Documents</a:t>
            </a:r>
          </a:p>
        </p:txBody>
      </p:sp>
      <p:sp>
        <p:nvSpPr>
          <p:cNvPr id="19459" name="Rectangle 3"/>
          <p:cNvSpPr>
            <a:spLocks noGrp="1" noChangeArrowheads="1"/>
          </p:cNvSpPr>
          <p:nvPr>
            <p:ph type="body" idx="1"/>
          </p:nvPr>
        </p:nvSpPr>
        <p:spPr>
          <a:xfrm>
            <a:off x="1600200" y="1828800"/>
            <a:ext cx="6858000" cy="3689350"/>
          </a:xfrm>
        </p:spPr>
        <p:txBody>
          <a:bodyPr/>
          <a:lstStyle/>
          <a:p>
            <a:pPr marL="0" indent="0" eaLnBrk="1" hangingPunct="1">
              <a:spcBef>
                <a:spcPct val="0"/>
              </a:spcBef>
              <a:buFont typeface="Arial" charset="0"/>
              <a:buNone/>
              <a:defRPr/>
            </a:pPr>
            <a:r>
              <a:rPr lang="en-US" sz="2800" dirty="0" smtClean="0"/>
              <a:t>Collections contain documents</a:t>
            </a:r>
          </a:p>
          <a:p>
            <a:pPr marL="0" indent="0" eaLnBrk="1" hangingPunct="1">
              <a:spcBef>
                <a:spcPct val="0"/>
              </a:spcBef>
              <a:buFont typeface="Arial" charset="0"/>
              <a:buNone/>
              <a:defRPr/>
            </a:pPr>
            <a:endParaRPr lang="en-US" sz="2800" dirty="0"/>
          </a:p>
          <a:p>
            <a:pPr marL="0" indent="0" eaLnBrk="1" hangingPunct="1">
              <a:spcBef>
                <a:spcPct val="0"/>
              </a:spcBef>
              <a:buFont typeface="Arial" charset="0"/>
              <a:buNone/>
              <a:defRPr/>
            </a:pPr>
            <a:r>
              <a:rPr lang="en-US" sz="2800" dirty="0" smtClean="0"/>
              <a:t>Documents can contain other documents</a:t>
            </a:r>
          </a:p>
          <a:p>
            <a:pPr marL="0" indent="0" eaLnBrk="1" hangingPunct="1">
              <a:spcBef>
                <a:spcPct val="0"/>
              </a:spcBef>
              <a:buFont typeface="Arial" charset="0"/>
              <a:buNone/>
              <a:defRPr/>
            </a:pPr>
            <a:r>
              <a:rPr lang="en-US" sz="2800" dirty="0" smtClean="0"/>
              <a:t>              and/or</a:t>
            </a:r>
          </a:p>
          <a:p>
            <a:pPr marL="0" indent="0" eaLnBrk="1" hangingPunct="1">
              <a:spcBef>
                <a:spcPct val="0"/>
              </a:spcBef>
              <a:buFont typeface="Arial" charset="0"/>
              <a:buNone/>
              <a:defRPr/>
            </a:pPr>
            <a:r>
              <a:rPr lang="en-US" sz="2800" dirty="0" smtClean="0"/>
              <a:t>Documents can reference other documents</a:t>
            </a:r>
          </a:p>
          <a:p>
            <a:pPr marL="0" indent="0" eaLnBrk="1" hangingPunct="1">
              <a:spcBef>
                <a:spcPct val="0"/>
              </a:spcBef>
              <a:buFont typeface="Arial" charset="0"/>
              <a:buNone/>
              <a:defRPr/>
            </a:pPr>
            <a:endParaRPr lang="en-US" sz="2800" dirty="0" smtClean="0"/>
          </a:p>
          <a:p>
            <a:pPr marL="0" indent="0" eaLnBrk="1" hangingPunct="1">
              <a:spcBef>
                <a:spcPct val="0"/>
              </a:spcBef>
              <a:buFont typeface="Arial" charset="0"/>
              <a:buNone/>
              <a:defRPr/>
            </a:pPr>
            <a:r>
              <a:rPr lang="en-US" sz="2800" dirty="0" smtClean="0"/>
              <a:t>Flexible/powerful ability to relate data</a:t>
            </a:r>
          </a:p>
        </p:txBody>
      </p:sp>
      <p:sp>
        <p:nvSpPr>
          <p:cNvPr id="2" name="Rectangle 1"/>
          <p:cNvSpPr/>
          <p:nvPr/>
        </p:nvSpPr>
        <p:spPr>
          <a:xfrm>
            <a:off x="1524000" y="4953000"/>
            <a:ext cx="4408089" cy="738664"/>
          </a:xfrm>
          <a:prstGeom prst="rect">
            <a:avLst/>
          </a:prstGeom>
        </p:spPr>
        <p:txBody>
          <a:bodyPr>
            <a:spAutoFit/>
          </a:bodyPr>
          <a:lstStyle/>
          <a:p>
            <a:pPr>
              <a:defRPr/>
            </a:pPr>
            <a:r>
              <a:rPr lang="en-US" strike="sngStrike" dirty="0" err="1">
                <a:solidFill>
                  <a:srgbClr val="9BBB59"/>
                </a:solidFill>
                <a:ea typeface="ヒラギノ角ゴ ProN W3" charset="0"/>
              </a:rPr>
              <a:t>Schemaless</a:t>
            </a:r>
            <a:endParaRPr lang="en-US" strike="sngStrike" dirty="0">
              <a:ea typeface="ヒラギノ角ゴ ProN W3" charset="0"/>
            </a:endParaRPr>
          </a:p>
        </p:txBody>
      </p:sp>
      <p:sp>
        <p:nvSpPr>
          <p:cNvPr id="6" name="Rectangle 5"/>
          <p:cNvSpPr>
            <a:spLocks noChangeArrowheads="1"/>
          </p:cNvSpPr>
          <p:nvPr/>
        </p:nvSpPr>
        <p:spPr bwMode="auto">
          <a:xfrm>
            <a:off x="1676400" y="4953000"/>
            <a:ext cx="4408488" cy="738188"/>
          </a:xfrm>
          <a:prstGeom prst="rect">
            <a:avLst/>
          </a:prstGeom>
          <a:solidFill>
            <a:schemeClr val="bg1"/>
          </a:solidFill>
          <a:ln w="9525">
            <a:noFill/>
            <a:miter lim="800000"/>
            <a:headEnd/>
            <a:tailEnd/>
          </a:ln>
        </p:spPr>
        <p:txBody>
          <a:bodyPr>
            <a:spAutoFit/>
          </a:bodyPr>
          <a:lstStyle/>
          <a:p>
            <a:r>
              <a:rPr lang="en-US" u="sng">
                <a:solidFill>
                  <a:srgbClr val="9BBB59"/>
                </a:solidFill>
              </a:rPr>
              <a:t>Flexible Schema</a:t>
            </a:r>
            <a:endParaRPr lang="en-US" u="sng"/>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459">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459">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9459">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459">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par>
                          <p:cTn id="19" fill="hold">
                            <p:stCondLst>
                              <p:cond delay="0"/>
                            </p:stCondLst>
                            <p:childTnLst>
                              <p:par>
                                <p:cTn id="20" presetID="10" presetClass="entr" presetSubtype="0" fill="hold" grpId="0" nodeType="after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3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393" name="Picture 1"/>
          <p:cNvPicPr>
            <a:picLocks noChangeAspect="1" noChangeArrowheads="1"/>
          </p:cNvPicPr>
          <p:nvPr/>
        </p:nvPicPr>
        <p:blipFill>
          <a:blip r:embed="rId3"/>
          <a:srcRect/>
          <a:stretch>
            <a:fillRect/>
          </a:stretch>
        </p:blipFill>
        <p:spPr bwMode="auto">
          <a:xfrm>
            <a:off x="3221038" y="6270625"/>
            <a:ext cx="2697162" cy="585788"/>
          </a:xfrm>
          <a:prstGeom prst="rect">
            <a:avLst/>
          </a:prstGeom>
          <a:noFill/>
          <a:ln w="12700" cap="rnd">
            <a:noFill/>
            <a:round/>
            <a:headEnd/>
            <a:tailEnd/>
          </a:ln>
        </p:spPr>
      </p:pic>
      <p:sp>
        <p:nvSpPr>
          <p:cNvPr id="19458" name="Rectangle 2"/>
          <p:cNvSpPr>
            <a:spLocks noGrp="1" noChangeArrowheads="1"/>
          </p:cNvSpPr>
          <p:nvPr>
            <p:ph type="title"/>
          </p:nvPr>
        </p:nvSpPr>
        <p:spPr/>
        <p:txBody>
          <a:bodyPr>
            <a:normAutofit/>
          </a:bodyPr>
          <a:lstStyle/>
          <a:p>
            <a:pPr>
              <a:defRPr/>
            </a:pPr>
            <a:r>
              <a:rPr lang="en-US" dirty="0" smtClean="0">
                <a:sym typeface="Arial" charset="0"/>
              </a:rPr>
              <a:t>Documents</a:t>
            </a:r>
          </a:p>
        </p:txBody>
      </p:sp>
      <p:sp>
        <p:nvSpPr>
          <p:cNvPr id="19459" name="Rectangle 3"/>
          <p:cNvSpPr>
            <a:spLocks noGrp="1" noChangeArrowheads="1"/>
          </p:cNvSpPr>
          <p:nvPr>
            <p:ph type="body" idx="1"/>
          </p:nvPr>
        </p:nvSpPr>
        <p:spPr/>
        <p:txBody>
          <a:bodyPr/>
          <a:lstStyle/>
          <a:p>
            <a:pPr marL="0" indent="0" eaLnBrk="1" hangingPunct="1">
              <a:spcBef>
                <a:spcPts val="700"/>
              </a:spcBef>
              <a:buFont typeface="Arial" pitchFamily="34" charset="0"/>
              <a:buNone/>
            </a:pPr>
            <a:r>
              <a:rPr lang="en-US" sz="2800" smtClean="0"/>
              <a:t>var p = {  </a:t>
            </a:r>
            <a:r>
              <a:rPr lang="en-US" sz="2800" smtClean="0">
                <a:solidFill>
                  <a:srgbClr val="9BBB59"/>
                </a:solidFill>
              </a:rPr>
              <a:t>author</a:t>
            </a:r>
            <a:r>
              <a:rPr lang="en-US" sz="2800" smtClean="0"/>
              <a:t>: </a:t>
            </a:r>
            <a:r>
              <a:rPr lang="ja-JP" altLang="en-US" sz="2800" smtClean="0">
                <a:latin typeface="Arial" pitchFamily="34" charset="0"/>
              </a:rPr>
              <a:t>“</a:t>
            </a:r>
            <a:r>
              <a:rPr lang="en-US" altLang="ja-JP" sz="2800" smtClean="0"/>
              <a:t>roger</a:t>
            </a:r>
            <a:r>
              <a:rPr lang="ja-JP" altLang="en-US" sz="2800" smtClean="0">
                <a:latin typeface="Arial" pitchFamily="34" charset="0"/>
              </a:rPr>
              <a:t>”</a:t>
            </a:r>
            <a:r>
              <a:rPr lang="en-US" altLang="ja-JP" sz="2800" smtClean="0"/>
              <a:t>,</a:t>
            </a:r>
            <a:endParaRPr lang="en-US" altLang="ja-JP" smtClean="0"/>
          </a:p>
          <a:p>
            <a:pPr marL="0" indent="0" eaLnBrk="1" hangingPunct="1">
              <a:spcBef>
                <a:spcPts val="700"/>
              </a:spcBef>
              <a:buFont typeface="Arial" pitchFamily="34" charset="0"/>
              <a:buNone/>
            </a:pPr>
            <a:r>
              <a:rPr lang="en-US" sz="2800" smtClean="0"/>
              <a:t>              </a:t>
            </a:r>
            <a:r>
              <a:rPr lang="en-US" sz="2800" smtClean="0">
                <a:solidFill>
                  <a:srgbClr val="9BBB59"/>
                </a:solidFill>
              </a:rPr>
              <a:t>date</a:t>
            </a:r>
            <a:r>
              <a:rPr lang="en-US" sz="2800" smtClean="0"/>
              <a:t>: new Date(),</a:t>
            </a:r>
            <a:endParaRPr lang="en-US" smtClean="0"/>
          </a:p>
          <a:p>
            <a:pPr marL="0" indent="0" eaLnBrk="1" hangingPunct="1">
              <a:spcBef>
                <a:spcPts val="700"/>
              </a:spcBef>
              <a:buFont typeface="Arial" pitchFamily="34" charset="0"/>
              <a:buNone/>
            </a:pPr>
            <a:r>
              <a:rPr lang="en-US" sz="2800" smtClean="0"/>
              <a:t>              </a:t>
            </a:r>
            <a:r>
              <a:rPr lang="en-US" sz="2800" smtClean="0">
                <a:solidFill>
                  <a:srgbClr val="9BBB59"/>
                </a:solidFill>
              </a:rPr>
              <a:t>title</a:t>
            </a:r>
            <a:r>
              <a:rPr lang="en-US" sz="2800" smtClean="0"/>
              <a:t>: </a:t>
            </a:r>
            <a:r>
              <a:rPr lang="ja-JP" altLang="en-US" sz="2800" smtClean="0">
                <a:latin typeface="Arial" pitchFamily="34" charset="0"/>
              </a:rPr>
              <a:t>“</a:t>
            </a:r>
            <a:r>
              <a:rPr lang="en-US" altLang="ja-JP" sz="2800" smtClean="0"/>
              <a:t>Spirited Away</a:t>
            </a:r>
            <a:r>
              <a:rPr lang="ja-JP" altLang="en-US" sz="2800" smtClean="0">
                <a:latin typeface="Arial" pitchFamily="34" charset="0"/>
              </a:rPr>
              <a:t>”</a:t>
            </a:r>
            <a:r>
              <a:rPr lang="en-US" altLang="ja-JP" sz="2800" smtClean="0"/>
              <a:t>,</a:t>
            </a:r>
          </a:p>
          <a:p>
            <a:pPr marL="0" indent="0" eaLnBrk="1" hangingPunct="1">
              <a:spcBef>
                <a:spcPts val="700"/>
              </a:spcBef>
              <a:buFont typeface="Arial" pitchFamily="34" charset="0"/>
              <a:buNone/>
            </a:pPr>
            <a:r>
              <a:rPr lang="en-US" sz="2800" smtClean="0"/>
              <a:t>              </a:t>
            </a:r>
            <a:r>
              <a:rPr lang="en-US" sz="2800" smtClean="0">
                <a:solidFill>
                  <a:srgbClr val="9BBB59"/>
                </a:solidFill>
              </a:rPr>
              <a:t>avgRating</a:t>
            </a:r>
            <a:r>
              <a:rPr lang="en-US" sz="2800" smtClean="0"/>
              <a:t>: 9.834,</a:t>
            </a:r>
            <a:endParaRPr lang="en-US" smtClean="0"/>
          </a:p>
          <a:p>
            <a:pPr marL="0" indent="0" eaLnBrk="1" hangingPunct="1">
              <a:spcBef>
                <a:spcPts val="700"/>
              </a:spcBef>
              <a:buFont typeface="Arial" pitchFamily="34" charset="0"/>
              <a:buNone/>
            </a:pPr>
            <a:r>
              <a:rPr lang="en-US" sz="2800" smtClean="0"/>
              <a:t>              </a:t>
            </a:r>
            <a:r>
              <a:rPr lang="en-US" sz="2800" smtClean="0">
                <a:solidFill>
                  <a:srgbClr val="9BBB59"/>
                </a:solidFill>
              </a:rPr>
              <a:t>tags</a:t>
            </a:r>
            <a:r>
              <a:rPr lang="en-US" sz="2800" smtClean="0"/>
              <a:t>: [</a:t>
            </a:r>
            <a:r>
              <a:rPr lang="ja-JP" altLang="en-US" sz="2800" smtClean="0">
                <a:latin typeface="Arial" pitchFamily="34" charset="0"/>
              </a:rPr>
              <a:t>“</a:t>
            </a:r>
            <a:r>
              <a:rPr lang="en-US" altLang="ja-JP" sz="2800" smtClean="0"/>
              <a:t>Tezuka</a:t>
            </a:r>
            <a:r>
              <a:rPr lang="ja-JP" altLang="en-US" sz="2800" smtClean="0">
                <a:latin typeface="Arial" pitchFamily="34" charset="0"/>
              </a:rPr>
              <a:t>”</a:t>
            </a:r>
            <a:r>
              <a:rPr lang="en-US" altLang="ja-JP" sz="2800" smtClean="0"/>
              <a:t>, </a:t>
            </a:r>
            <a:r>
              <a:rPr lang="ja-JP" altLang="en-US" sz="2800" smtClean="0">
                <a:latin typeface="Arial" pitchFamily="34" charset="0"/>
              </a:rPr>
              <a:t>“</a:t>
            </a:r>
            <a:r>
              <a:rPr lang="en-US" altLang="ja-JP" sz="2800" smtClean="0"/>
              <a:t>Manga</a:t>
            </a:r>
            <a:r>
              <a:rPr lang="ja-JP" altLang="en-US" sz="2800" smtClean="0">
                <a:latin typeface="Arial" pitchFamily="34" charset="0"/>
              </a:rPr>
              <a:t>”</a:t>
            </a:r>
            <a:r>
              <a:rPr lang="en-US" altLang="ja-JP" sz="2800" smtClean="0"/>
              <a:t>]}</a:t>
            </a:r>
            <a:endParaRPr lang="en-US" altLang="ja-JP" smtClean="0"/>
          </a:p>
          <a:p>
            <a:pPr marL="0" indent="0" eaLnBrk="1" hangingPunct="1">
              <a:spcBef>
                <a:spcPts val="700"/>
              </a:spcBef>
              <a:buFont typeface="Arial" pitchFamily="34" charset="0"/>
              <a:buNone/>
            </a:pPr>
            <a:endParaRPr lang="en-US" sz="2800" smtClean="0"/>
          </a:p>
          <a:p>
            <a:pPr marL="0" indent="0" eaLnBrk="1" hangingPunct="1">
              <a:spcBef>
                <a:spcPts val="700"/>
              </a:spcBef>
              <a:buFont typeface="Arial" pitchFamily="34" charset="0"/>
              <a:buNone/>
            </a:pPr>
            <a:r>
              <a:rPr lang="en-US" sz="2800" smtClean="0"/>
              <a:t>&gt; db.posts.save(p)</a:t>
            </a:r>
          </a:p>
        </p:txBody>
      </p:sp>
      <p:sp>
        <p:nvSpPr>
          <p:cNvPr id="2" name="Oval Callout 1"/>
          <p:cNvSpPr/>
          <p:nvPr/>
        </p:nvSpPr>
        <p:spPr bwMode="auto">
          <a:xfrm rot="6010251">
            <a:off x="3228975" y="4933951"/>
            <a:ext cx="1031875" cy="2019300"/>
          </a:xfrm>
          <a:prstGeom prst="wedgeEllipseCallout">
            <a:avLst>
              <a:gd name="adj1" fmla="val -43607"/>
              <a:gd name="adj2" fmla="val 95952"/>
            </a:avLst>
          </a:prstGeom>
          <a:solidFill>
            <a:schemeClr val="tx1">
              <a:lumMod val="85000"/>
            </a:schemeClr>
          </a:solidFill>
          <a:ln w="25400" cap="flat" cmpd="sng" algn="ctr">
            <a:solidFill>
              <a:schemeClr val="tx1">
                <a:lumMod val="85000"/>
              </a:schemeClr>
            </a:solidFill>
            <a:prstDash val="solid"/>
            <a:round/>
            <a:headEnd type="none" w="med" len="med"/>
            <a:tailEnd type="none" w="med" len="med"/>
          </a:ln>
          <a:effectLst/>
          <a:extLst/>
        </p:spPr>
        <p:txBody>
          <a:bodyPr/>
          <a:lstStyle/>
          <a:p>
            <a:pPr>
              <a:defRPr/>
            </a:pPr>
            <a:endParaRPr lang="en-US">
              <a:ea typeface="ヒラギノ角ゴ ProN W3" charset="0"/>
            </a:endParaRPr>
          </a:p>
        </p:txBody>
      </p:sp>
      <p:sp>
        <p:nvSpPr>
          <p:cNvPr id="3" name="Rectangle 2"/>
          <p:cNvSpPr/>
          <p:nvPr/>
        </p:nvSpPr>
        <p:spPr>
          <a:xfrm rot="1092684">
            <a:off x="2944092" y="5743812"/>
            <a:ext cx="1575461" cy="369332"/>
          </a:xfrm>
          <a:prstGeom prst="rect">
            <a:avLst/>
          </a:prstGeom>
          <a:noFill/>
        </p:spPr>
        <p:txBody>
          <a:bodyPr>
            <a:spAutoFit/>
          </a:bodyPr>
          <a:lstStyle/>
          <a:p>
            <a:pPr>
              <a:defRPr/>
            </a:pPr>
            <a:r>
              <a:rPr lang="en-US" sz="18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a typeface="ヒラギノ角ゴ ProN W3" charset="0"/>
              </a:rPr>
              <a:t>Collection</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417" name="Picture 1"/>
          <p:cNvPicPr>
            <a:picLocks noChangeAspect="1" noChangeArrowheads="1"/>
          </p:cNvPicPr>
          <p:nvPr/>
        </p:nvPicPr>
        <p:blipFill>
          <a:blip r:embed="rId3"/>
          <a:srcRect/>
          <a:stretch>
            <a:fillRect/>
          </a:stretch>
        </p:blipFill>
        <p:spPr bwMode="auto">
          <a:xfrm>
            <a:off x="3221038" y="6270625"/>
            <a:ext cx="2697162" cy="585788"/>
          </a:xfrm>
          <a:prstGeom prst="rect">
            <a:avLst/>
          </a:prstGeom>
          <a:noFill/>
          <a:ln w="12700" cap="rnd">
            <a:noFill/>
            <a:round/>
            <a:headEnd/>
            <a:tailEnd/>
          </a:ln>
        </p:spPr>
      </p:pic>
      <p:sp>
        <p:nvSpPr>
          <p:cNvPr id="20482" name="Rectangle 2"/>
          <p:cNvSpPr>
            <a:spLocks noGrp="1" noChangeArrowheads="1"/>
          </p:cNvSpPr>
          <p:nvPr>
            <p:ph type="title"/>
          </p:nvPr>
        </p:nvSpPr>
        <p:spPr>
          <a:xfrm>
            <a:off x="609600" y="0"/>
            <a:ext cx="7848600" cy="914400"/>
          </a:xfrm>
        </p:spPr>
        <p:txBody>
          <a:bodyPr>
            <a:normAutofit/>
          </a:bodyPr>
          <a:lstStyle/>
          <a:p>
            <a:pPr eaLnBrk="1" hangingPunct="1">
              <a:defRPr/>
            </a:pPr>
            <a:r>
              <a:rPr lang="en-US" sz="3600" dirty="0" smtClean="0">
                <a:sym typeface="Arial" charset="0"/>
              </a:rPr>
              <a:t>Linked </a:t>
            </a:r>
            <a:r>
              <a:rPr lang="en-US" sz="3600" dirty="0" err="1" smtClean="0">
                <a:sym typeface="Arial" charset="0"/>
              </a:rPr>
              <a:t>vs</a:t>
            </a:r>
            <a:r>
              <a:rPr lang="en-US" sz="3600" dirty="0" smtClean="0">
                <a:sym typeface="Arial" charset="0"/>
              </a:rPr>
              <a:t> Embedded Documents</a:t>
            </a:r>
          </a:p>
        </p:txBody>
      </p:sp>
      <p:sp>
        <p:nvSpPr>
          <p:cNvPr id="20483" name="Rectangle 3"/>
          <p:cNvSpPr>
            <a:spLocks noGrp="1" noChangeArrowheads="1"/>
          </p:cNvSpPr>
          <p:nvPr>
            <p:ph type="body" idx="1"/>
          </p:nvPr>
        </p:nvSpPr>
        <p:spPr>
          <a:xfrm>
            <a:off x="0" y="1371600"/>
            <a:ext cx="3962400" cy="4648200"/>
          </a:xfrm>
        </p:spPr>
        <p:txBody>
          <a:bodyPr>
            <a:normAutofit lnSpcReduction="10000"/>
          </a:bodyPr>
          <a:lstStyle/>
          <a:p>
            <a:pPr marL="0" indent="0" eaLnBrk="1" hangingPunct="1">
              <a:lnSpc>
                <a:spcPct val="80000"/>
              </a:lnSpc>
              <a:spcBef>
                <a:spcPct val="0"/>
              </a:spcBef>
              <a:buFont typeface="Arial" pitchFamily="34" charset="0"/>
              <a:buNone/>
            </a:pPr>
            <a:r>
              <a:rPr lang="en-US" sz="2300" dirty="0" smtClean="0"/>
              <a:t> </a:t>
            </a:r>
            <a:r>
              <a:rPr lang="en-US" sz="1800" dirty="0" smtClean="0"/>
              <a:t>{  </a:t>
            </a:r>
            <a:r>
              <a:rPr lang="en-US" sz="1800" dirty="0" smtClean="0">
                <a:solidFill>
                  <a:srgbClr val="9BBB59"/>
                </a:solidFill>
              </a:rPr>
              <a:t>_id </a:t>
            </a:r>
            <a:r>
              <a:rPr lang="en-US" sz="1800" dirty="0" smtClean="0"/>
              <a:t>: </a:t>
            </a:r>
            <a:r>
              <a:rPr lang="en-US" sz="1800" dirty="0" err="1" smtClean="0"/>
              <a:t>ObjectId</a:t>
            </a:r>
            <a:r>
              <a:rPr lang="en-US" sz="1800" dirty="0" smtClean="0"/>
              <a:t>("4c4ba5c0672c685e5e8aabf3"), </a:t>
            </a:r>
            <a:endParaRPr lang="en-US" sz="2000" dirty="0" smtClean="0"/>
          </a:p>
          <a:p>
            <a:pPr marL="0" indent="0" eaLnBrk="1" hangingPunct="1">
              <a:lnSpc>
                <a:spcPct val="80000"/>
              </a:lnSpc>
              <a:spcBef>
                <a:spcPts val="700"/>
              </a:spcBef>
              <a:buFont typeface="Arial" pitchFamily="34" charset="0"/>
              <a:buNone/>
            </a:pPr>
            <a:r>
              <a:rPr lang="en-US" sz="1800" dirty="0" smtClean="0"/>
              <a:t>    </a:t>
            </a:r>
            <a:r>
              <a:rPr lang="en-US" sz="1800" dirty="0" smtClean="0">
                <a:solidFill>
                  <a:srgbClr val="9BBB59"/>
                </a:solidFill>
              </a:rPr>
              <a:t>author </a:t>
            </a:r>
            <a:r>
              <a:rPr lang="en-US" sz="1800" dirty="0" smtClean="0"/>
              <a:t>: "roger",</a:t>
            </a:r>
            <a:endParaRPr lang="en-US" sz="2000" dirty="0" smtClean="0"/>
          </a:p>
          <a:p>
            <a:pPr marL="0" indent="0" eaLnBrk="1" hangingPunct="1">
              <a:lnSpc>
                <a:spcPct val="80000"/>
              </a:lnSpc>
              <a:spcBef>
                <a:spcPts val="700"/>
              </a:spcBef>
              <a:buFont typeface="Arial" pitchFamily="34" charset="0"/>
              <a:buNone/>
            </a:pPr>
            <a:r>
              <a:rPr lang="en-US" sz="1800" dirty="0" smtClean="0"/>
              <a:t>    </a:t>
            </a:r>
            <a:r>
              <a:rPr lang="en-US" sz="1800" dirty="0" smtClean="0">
                <a:solidFill>
                  <a:srgbClr val="9BBB59"/>
                </a:solidFill>
              </a:rPr>
              <a:t>date </a:t>
            </a:r>
            <a:r>
              <a:rPr lang="en-US" sz="1800" dirty="0" smtClean="0"/>
              <a:t>: "Sat Jul 24 2010 …</a:t>
            </a:r>
            <a:r>
              <a:rPr lang="en-US" altLang="en-US" sz="1800" dirty="0" smtClean="0"/>
              <a:t>”</a:t>
            </a:r>
            <a:r>
              <a:rPr lang="en-US" sz="1800" dirty="0" smtClean="0"/>
              <a:t>, </a:t>
            </a:r>
            <a:endParaRPr lang="en-US" sz="2000" dirty="0" smtClean="0"/>
          </a:p>
          <a:p>
            <a:pPr marL="0" indent="0" eaLnBrk="1" hangingPunct="1">
              <a:lnSpc>
                <a:spcPct val="80000"/>
              </a:lnSpc>
              <a:spcBef>
                <a:spcPts val="700"/>
              </a:spcBef>
              <a:buFont typeface="Arial" pitchFamily="34" charset="0"/>
              <a:buNone/>
            </a:pPr>
            <a:r>
              <a:rPr lang="en-US" sz="1800" dirty="0" smtClean="0"/>
              <a:t>    </a:t>
            </a:r>
            <a:r>
              <a:rPr lang="en-US" sz="1800" dirty="0" smtClean="0">
                <a:solidFill>
                  <a:srgbClr val="9BBB59"/>
                </a:solidFill>
              </a:rPr>
              <a:t>text </a:t>
            </a:r>
            <a:r>
              <a:rPr lang="en-US" sz="1800" dirty="0" smtClean="0"/>
              <a:t>: "Spirited Away",</a:t>
            </a:r>
            <a:endParaRPr lang="en-US" sz="2000" dirty="0" smtClean="0"/>
          </a:p>
          <a:p>
            <a:pPr marL="0" indent="0" eaLnBrk="1" hangingPunct="1">
              <a:lnSpc>
                <a:spcPct val="80000"/>
              </a:lnSpc>
              <a:spcBef>
                <a:spcPts val="700"/>
              </a:spcBef>
              <a:buFont typeface="Arial" pitchFamily="34" charset="0"/>
              <a:buNone/>
            </a:pPr>
            <a:r>
              <a:rPr lang="en-US" sz="1800" dirty="0" smtClean="0"/>
              <a:t>    </a:t>
            </a:r>
            <a:r>
              <a:rPr lang="en-US" sz="1800" dirty="0" smtClean="0">
                <a:solidFill>
                  <a:srgbClr val="9BBB59"/>
                </a:solidFill>
              </a:rPr>
              <a:t>tags </a:t>
            </a:r>
            <a:r>
              <a:rPr lang="en-US" sz="1800" dirty="0" smtClean="0"/>
              <a:t>: [ "</a:t>
            </a:r>
            <a:r>
              <a:rPr lang="en-US" sz="1800" dirty="0" err="1" smtClean="0"/>
              <a:t>Tezuka</a:t>
            </a:r>
            <a:r>
              <a:rPr lang="en-US" sz="1800" dirty="0" smtClean="0"/>
              <a:t>", "</a:t>
            </a:r>
            <a:r>
              <a:rPr lang="en-US" sz="1800" dirty="0" err="1" smtClean="0"/>
              <a:t>Manga</a:t>
            </a:r>
            <a:r>
              <a:rPr lang="en-US" sz="1800" dirty="0" smtClean="0"/>
              <a:t>" ],</a:t>
            </a:r>
            <a:endParaRPr lang="en-US" sz="2000" dirty="0" smtClean="0"/>
          </a:p>
          <a:p>
            <a:pPr marL="0" indent="0" eaLnBrk="1" hangingPunct="1">
              <a:lnSpc>
                <a:spcPct val="80000"/>
              </a:lnSpc>
              <a:spcBef>
                <a:spcPts val="700"/>
              </a:spcBef>
              <a:buFont typeface="Arial" pitchFamily="34" charset="0"/>
              <a:buNone/>
            </a:pPr>
            <a:r>
              <a:rPr lang="en-US" sz="1800" dirty="0" smtClean="0"/>
              <a:t>    </a:t>
            </a:r>
            <a:r>
              <a:rPr lang="en-US" sz="1800" dirty="0" smtClean="0">
                <a:solidFill>
                  <a:srgbClr val="9BBB59"/>
                </a:solidFill>
              </a:rPr>
              <a:t>comments </a:t>
            </a:r>
            <a:r>
              <a:rPr lang="en-US" sz="1800" dirty="0" smtClean="0"/>
              <a:t>: [</a:t>
            </a:r>
            <a:endParaRPr lang="en-US" sz="2000" dirty="0" smtClean="0"/>
          </a:p>
          <a:p>
            <a:pPr marL="0" indent="0" eaLnBrk="1" hangingPunct="1">
              <a:lnSpc>
                <a:spcPct val="80000"/>
              </a:lnSpc>
              <a:spcBef>
                <a:spcPts val="700"/>
              </a:spcBef>
              <a:buFont typeface="Arial" pitchFamily="34" charset="0"/>
              <a:buNone/>
            </a:pPr>
            <a:r>
              <a:rPr lang="en-US" sz="1800" dirty="0" smtClean="0"/>
              <a:t>	{</a:t>
            </a:r>
            <a:endParaRPr lang="en-US" sz="2000" dirty="0" smtClean="0"/>
          </a:p>
          <a:p>
            <a:pPr marL="0" indent="0" eaLnBrk="1" hangingPunct="1">
              <a:lnSpc>
                <a:spcPct val="80000"/>
              </a:lnSpc>
              <a:spcBef>
                <a:spcPts val="700"/>
              </a:spcBef>
              <a:buFont typeface="Arial" pitchFamily="34" charset="0"/>
              <a:buNone/>
            </a:pPr>
            <a:r>
              <a:rPr lang="en-US" sz="1800" dirty="0" smtClean="0"/>
              <a:t>                     </a:t>
            </a:r>
            <a:r>
              <a:rPr lang="en-US" sz="1800" dirty="0" smtClean="0">
                <a:solidFill>
                  <a:srgbClr val="9BBB59"/>
                </a:solidFill>
              </a:rPr>
              <a:t>author </a:t>
            </a:r>
            <a:r>
              <a:rPr lang="en-US" sz="1800" dirty="0" smtClean="0"/>
              <a:t>: "Fred",</a:t>
            </a:r>
            <a:endParaRPr lang="en-US" sz="2000" dirty="0" smtClean="0"/>
          </a:p>
          <a:p>
            <a:pPr marL="0" indent="0" eaLnBrk="1" hangingPunct="1">
              <a:lnSpc>
                <a:spcPct val="80000"/>
              </a:lnSpc>
              <a:spcBef>
                <a:spcPts val="700"/>
              </a:spcBef>
              <a:buFont typeface="Arial" pitchFamily="34" charset="0"/>
              <a:buNone/>
            </a:pPr>
            <a:r>
              <a:rPr lang="en-US" sz="1800" dirty="0" smtClean="0"/>
              <a:t>	      </a:t>
            </a:r>
            <a:r>
              <a:rPr lang="en-US" sz="1800" dirty="0" smtClean="0">
                <a:solidFill>
                  <a:srgbClr val="9BBB59"/>
                </a:solidFill>
              </a:rPr>
              <a:t>date </a:t>
            </a:r>
            <a:r>
              <a:rPr lang="en-US" sz="1800" dirty="0" smtClean="0"/>
              <a:t>: "Sat Jul 26 2010…</a:t>
            </a:r>
            <a:r>
              <a:rPr lang="en-US" altLang="en-US" sz="1800" dirty="0" smtClean="0"/>
              <a:t>”</a:t>
            </a:r>
            <a:r>
              <a:rPr lang="en-US" sz="1800" dirty="0" smtClean="0"/>
              <a:t>,</a:t>
            </a:r>
            <a:endParaRPr lang="en-US" sz="2000" dirty="0" smtClean="0"/>
          </a:p>
          <a:p>
            <a:pPr marL="0" indent="0" eaLnBrk="1" hangingPunct="1">
              <a:lnSpc>
                <a:spcPct val="80000"/>
              </a:lnSpc>
              <a:spcBef>
                <a:spcPts val="700"/>
              </a:spcBef>
              <a:buFont typeface="Arial" pitchFamily="34" charset="0"/>
              <a:buNone/>
            </a:pPr>
            <a:r>
              <a:rPr lang="en-US" sz="1800" dirty="0" smtClean="0"/>
              <a:t>	      </a:t>
            </a:r>
            <a:r>
              <a:rPr lang="en-US" sz="1800" dirty="0" smtClean="0">
                <a:solidFill>
                  <a:srgbClr val="9BBB59"/>
                </a:solidFill>
              </a:rPr>
              <a:t>text </a:t>
            </a:r>
            <a:r>
              <a:rPr lang="en-US" sz="1800" dirty="0" smtClean="0"/>
              <a:t>: "Best Movie Ever"</a:t>
            </a:r>
            <a:endParaRPr lang="en-US" sz="2000" dirty="0" smtClean="0"/>
          </a:p>
          <a:p>
            <a:pPr marL="0" indent="0" eaLnBrk="1" hangingPunct="1">
              <a:lnSpc>
                <a:spcPct val="80000"/>
              </a:lnSpc>
              <a:spcBef>
                <a:spcPts val="700"/>
              </a:spcBef>
              <a:buFont typeface="Arial" pitchFamily="34" charset="0"/>
              <a:buNone/>
            </a:pPr>
            <a:r>
              <a:rPr lang="en-US" sz="1800" dirty="0" smtClean="0"/>
              <a:t>	}</a:t>
            </a:r>
            <a:endParaRPr lang="en-US" sz="2000" dirty="0" smtClean="0"/>
          </a:p>
          <a:p>
            <a:pPr marL="0" indent="0" eaLnBrk="1" hangingPunct="1">
              <a:lnSpc>
                <a:spcPct val="80000"/>
              </a:lnSpc>
              <a:spcBef>
                <a:spcPts val="700"/>
              </a:spcBef>
              <a:buFont typeface="Arial" pitchFamily="34" charset="0"/>
              <a:buNone/>
            </a:pPr>
            <a:r>
              <a:rPr lang="en-US" sz="1800" dirty="0" smtClean="0"/>
              <a:t>    ],</a:t>
            </a:r>
          </a:p>
          <a:p>
            <a:pPr marL="0" indent="0" eaLnBrk="1" hangingPunct="1">
              <a:lnSpc>
                <a:spcPct val="80000"/>
              </a:lnSpc>
              <a:spcBef>
                <a:spcPts val="700"/>
              </a:spcBef>
              <a:buFont typeface="Arial" pitchFamily="34" charset="0"/>
              <a:buNone/>
            </a:pPr>
            <a:r>
              <a:rPr lang="en-US" sz="1800" dirty="0" smtClean="0">
                <a:solidFill>
                  <a:srgbClr val="9BBB59"/>
                </a:solidFill>
              </a:rPr>
              <a:t>     </a:t>
            </a:r>
            <a:r>
              <a:rPr lang="en-US" sz="1800" dirty="0" err="1" smtClean="0">
                <a:solidFill>
                  <a:srgbClr val="9BBB59"/>
                </a:solidFill>
              </a:rPr>
              <a:t>avgRating</a:t>
            </a:r>
            <a:r>
              <a:rPr lang="en-US" sz="2000" dirty="0" smtClean="0"/>
              <a:t>: </a:t>
            </a:r>
            <a:r>
              <a:rPr lang="en-US" sz="1800" dirty="0" smtClean="0"/>
              <a:t>9.834</a:t>
            </a:r>
            <a:r>
              <a:rPr lang="en-US" sz="2000" dirty="0" smtClean="0"/>
              <a:t> </a:t>
            </a:r>
            <a:r>
              <a:rPr lang="en-US" sz="1800" dirty="0" smtClean="0"/>
              <a:t>}</a:t>
            </a:r>
          </a:p>
        </p:txBody>
      </p:sp>
      <p:sp>
        <p:nvSpPr>
          <p:cNvPr id="6" name="Rectangle 3"/>
          <p:cNvSpPr txBox="1">
            <a:spLocks noChangeArrowheads="1"/>
          </p:cNvSpPr>
          <p:nvPr/>
        </p:nvSpPr>
        <p:spPr bwMode="auto">
          <a:xfrm>
            <a:off x="3810000" y="1219200"/>
            <a:ext cx="5334000" cy="51054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xmlns="" val="1"/>
            </a:ext>
          </a:extLst>
        </p:spPr>
        <p:txBody>
          <a:bodyPr lIns="38100" tIns="38100" rIns="38100" bIns="38100"/>
          <a:lstStyle/>
          <a:p>
            <a:pPr algn="l">
              <a:lnSpc>
                <a:spcPct val="80000"/>
              </a:lnSpc>
              <a:buClr>
                <a:srgbClr val="FFFFFF"/>
              </a:buClr>
              <a:buSzPct val="100000"/>
              <a:buFont typeface="Arial" pitchFamily="34" charset="0"/>
              <a:buNone/>
            </a:pPr>
            <a:r>
              <a:rPr lang="en-US" sz="1800" dirty="0">
                <a:solidFill>
                  <a:schemeClr val="tx1"/>
                </a:solidFill>
              </a:rPr>
              <a:t> {  </a:t>
            </a:r>
            <a:r>
              <a:rPr lang="en-US" sz="1800" dirty="0">
                <a:solidFill>
                  <a:srgbClr val="9BBB59"/>
                </a:solidFill>
              </a:rPr>
              <a:t>_id </a:t>
            </a:r>
            <a:r>
              <a:rPr lang="en-US" sz="1800" dirty="0">
                <a:solidFill>
                  <a:schemeClr val="tx1"/>
                </a:solidFill>
              </a:rPr>
              <a:t>: </a:t>
            </a:r>
            <a:r>
              <a:rPr lang="en-US" sz="1800" dirty="0" err="1">
                <a:solidFill>
                  <a:schemeClr val="tx1"/>
                </a:solidFill>
              </a:rPr>
              <a:t>ObjectId</a:t>
            </a:r>
            <a:r>
              <a:rPr lang="en-US" sz="1800" dirty="0">
                <a:solidFill>
                  <a:schemeClr val="tx1"/>
                </a:solidFill>
              </a:rPr>
              <a:t>("4c4ba5c0672c685e5e8aabf3"), </a:t>
            </a:r>
            <a:endParaRPr lang="en-US" sz="2000" dirty="0">
              <a:solidFill>
                <a:schemeClr val="tx1"/>
              </a:solidFill>
            </a:endParaRPr>
          </a:p>
          <a:p>
            <a:pPr algn="l">
              <a:lnSpc>
                <a:spcPct val="80000"/>
              </a:lnSpc>
              <a:spcBef>
                <a:spcPts val="700"/>
              </a:spcBef>
              <a:buClr>
                <a:srgbClr val="FFFFFF"/>
              </a:buClr>
              <a:buSzPct val="100000"/>
              <a:buFont typeface="Arial" pitchFamily="34" charset="0"/>
              <a:buNone/>
            </a:pPr>
            <a:r>
              <a:rPr lang="en-US" sz="1800" dirty="0">
                <a:solidFill>
                  <a:schemeClr val="tx1"/>
                </a:solidFill>
              </a:rPr>
              <a:t>    </a:t>
            </a:r>
            <a:r>
              <a:rPr lang="en-US" sz="1800" dirty="0">
                <a:solidFill>
                  <a:srgbClr val="9BBB59"/>
                </a:solidFill>
              </a:rPr>
              <a:t>author </a:t>
            </a:r>
            <a:r>
              <a:rPr lang="en-US" sz="1800" dirty="0">
                <a:solidFill>
                  <a:schemeClr val="tx1"/>
                </a:solidFill>
              </a:rPr>
              <a:t>: "roger",</a:t>
            </a:r>
            <a:endParaRPr lang="en-US" sz="2000" dirty="0">
              <a:solidFill>
                <a:schemeClr val="tx1"/>
              </a:solidFill>
            </a:endParaRPr>
          </a:p>
          <a:p>
            <a:pPr algn="l">
              <a:lnSpc>
                <a:spcPct val="80000"/>
              </a:lnSpc>
              <a:spcBef>
                <a:spcPts val="700"/>
              </a:spcBef>
              <a:buClr>
                <a:srgbClr val="FFFFFF"/>
              </a:buClr>
              <a:buSzPct val="100000"/>
              <a:buFont typeface="Arial" pitchFamily="34" charset="0"/>
              <a:buNone/>
            </a:pPr>
            <a:r>
              <a:rPr lang="en-US" sz="1800" dirty="0">
                <a:solidFill>
                  <a:schemeClr val="tx1"/>
                </a:solidFill>
              </a:rPr>
              <a:t>    </a:t>
            </a:r>
            <a:r>
              <a:rPr lang="en-US" sz="1800" dirty="0">
                <a:solidFill>
                  <a:srgbClr val="9BBB59"/>
                </a:solidFill>
              </a:rPr>
              <a:t>date </a:t>
            </a:r>
            <a:r>
              <a:rPr lang="en-US" sz="1800" dirty="0">
                <a:solidFill>
                  <a:schemeClr val="tx1"/>
                </a:solidFill>
              </a:rPr>
              <a:t>: "Sat Jul 24 2010 19:47:11 GMT-0700 (PDT)", </a:t>
            </a:r>
            <a:endParaRPr lang="en-US" sz="2000" dirty="0">
              <a:solidFill>
                <a:schemeClr val="tx1"/>
              </a:solidFill>
            </a:endParaRPr>
          </a:p>
          <a:p>
            <a:pPr algn="l">
              <a:lnSpc>
                <a:spcPct val="80000"/>
              </a:lnSpc>
              <a:spcBef>
                <a:spcPts val="700"/>
              </a:spcBef>
              <a:buClr>
                <a:srgbClr val="FFFFFF"/>
              </a:buClr>
              <a:buSzPct val="100000"/>
              <a:buFont typeface="Arial" pitchFamily="34" charset="0"/>
              <a:buNone/>
            </a:pPr>
            <a:r>
              <a:rPr lang="en-US" sz="1800" dirty="0">
                <a:solidFill>
                  <a:schemeClr val="tx1"/>
                </a:solidFill>
              </a:rPr>
              <a:t>    </a:t>
            </a:r>
            <a:r>
              <a:rPr lang="en-US" sz="1800" dirty="0">
                <a:solidFill>
                  <a:srgbClr val="9BBB59"/>
                </a:solidFill>
              </a:rPr>
              <a:t>text </a:t>
            </a:r>
            <a:r>
              <a:rPr lang="en-US" sz="1800" dirty="0">
                <a:solidFill>
                  <a:schemeClr val="tx1"/>
                </a:solidFill>
              </a:rPr>
              <a:t>: "Spirited Away",</a:t>
            </a:r>
            <a:endParaRPr lang="en-US" sz="2000" dirty="0">
              <a:solidFill>
                <a:schemeClr val="tx1"/>
              </a:solidFill>
            </a:endParaRPr>
          </a:p>
          <a:p>
            <a:pPr algn="l">
              <a:lnSpc>
                <a:spcPct val="80000"/>
              </a:lnSpc>
              <a:spcBef>
                <a:spcPts val="700"/>
              </a:spcBef>
              <a:buClr>
                <a:srgbClr val="FFFFFF"/>
              </a:buClr>
              <a:buSzPct val="100000"/>
              <a:buFont typeface="Arial" pitchFamily="34" charset="0"/>
              <a:buNone/>
            </a:pPr>
            <a:r>
              <a:rPr lang="en-US" sz="1800" dirty="0">
                <a:solidFill>
                  <a:schemeClr val="tx1"/>
                </a:solidFill>
              </a:rPr>
              <a:t>    </a:t>
            </a:r>
            <a:r>
              <a:rPr lang="en-US" sz="1800" dirty="0">
                <a:solidFill>
                  <a:srgbClr val="9BBB59"/>
                </a:solidFill>
              </a:rPr>
              <a:t>tags </a:t>
            </a:r>
            <a:r>
              <a:rPr lang="en-US" sz="1800" dirty="0">
                <a:solidFill>
                  <a:schemeClr val="tx1"/>
                </a:solidFill>
              </a:rPr>
              <a:t>: [ "</a:t>
            </a:r>
            <a:r>
              <a:rPr lang="en-US" sz="1800" dirty="0" err="1">
                <a:solidFill>
                  <a:schemeClr val="tx1"/>
                </a:solidFill>
              </a:rPr>
              <a:t>Tezuka</a:t>
            </a:r>
            <a:r>
              <a:rPr lang="en-US" sz="1800" dirty="0">
                <a:solidFill>
                  <a:schemeClr val="tx1"/>
                </a:solidFill>
              </a:rPr>
              <a:t>", "</a:t>
            </a:r>
            <a:r>
              <a:rPr lang="en-US" sz="1800" dirty="0" err="1">
                <a:solidFill>
                  <a:schemeClr val="tx1"/>
                </a:solidFill>
              </a:rPr>
              <a:t>Manga</a:t>
            </a:r>
            <a:r>
              <a:rPr lang="en-US" sz="1800" dirty="0">
                <a:solidFill>
                  <a:schemeClr val="tx1"/>
                </a:solidFill>
              </a:rPr>
              <a:t>" ],</a:t>
            </a:r>
          </a:p>
          <a:p>
            <a:pPr algn="l">
              <a:lnSpc>
                <a:spcPct val="80000"/>
              </a:lnSpc>
              <a:spcBef>
                <a:spcPts val="700"/>
              </a:spcBef>
              <a:buClr>
                <a:srgbClr val="FFFFFF"/>
              </a:buClr>
              <a:buSzPct val="100000"/>
              <a:buFont typeface="Arial" pitchFamily="34" charset="0"/>
              <a:buNone/>
            </a:pPr>
            <a:r>
              <a:rPr lang="en-US" sz="1800" dirty="0">
                <a:solidFill>
                  <a:schemeClr val="tx1"/>
                </a:solidFill>
              </a:rPr>
              <a:t>    </a:t>
            </a:r>
            <a:r>
              <a:rPr lang="en-US" sz="1800" dirty="0">
                <a:solidFill>
                  <a:srgbClr val="9BBB59"/>
                </a:solidFill>
              </a:rPr>
              <a:t>comments </a:t>
            </a:r>
            <a:r>
              <a:rPr lang="en-US" sz="1800" dirty="0">
                <a:solidFill>
                  <a:schemeClr val="tx1"/>
                </a:solidFill>
              </a:rPr>
              <a:t>: [ 6, 274, 1135, 1298, 2245, 5623]</a:t>
            </a:r>
            <a:r>
              <a:rPr lang="en-US" sz="2000" dirty="0">
                <a:solidFill>
                  <a:schemeClr val="tx1"/>
                </a:solidFill>
              </a:rPr>
              <a:t>,</a:t>
            </a:r>
          </a:p>
          <a:p>
            <a:pPr algn="l">
              <a:lnSpc>
                <a:spcPct val="80000"/>
              </a:lnSpc>
              <a:spcBef>
                <a:spcPts val="700"/>
              </a:spcBef>
              <a:buClr>
                <a:srgbClr val="FFFFFF"/>
              </a:buClr>
              <a:buSzPct val="100000"/>
              <a:buFont typeface="Arial" pitchFamily="34" charset="0"/>
              <a:buNone/>
            </a:pPr>
            <a:r>
              <a:rPr lang="en-US" sz="2000" dirty="0">
                <a:solidFill>
                  <a:schemeClr val="tx1"/>
                </a:solidFill>
              </a:rPr>
              <a:t>    </a:t>
            </a:r>
            <a:r>
              <a:rPr lang="en-US" sz="1800" dirty="0" err="1">
                <a:solidFill>
                  <a:srgbClr val="9BBB59"/>
                </a:solidFill>
              </a:rPr>
              <a:t>avg_rating</a:t>
            </a:r>
            <a:r>
              <a:rPr lang="en-US" sz="2000" dirty="0">
                <a:solidFill>
                  <a:schemeClr val="tx1"/>
                </a:solidFill>
              </a:rPr>
              <a:t>: </a:t>
            </a:r>
            <a:r>
              <a:rPr lang="en-US" sz="1800" dirty="0">
                <a:solidFill>
                  <a:schemeClr val="tx1"/>
                </a:solidFill>
              </a:rPr>
              <a:t>9.834</a:t>
            </a:r>
            <a:r>
              <a:rPr lang="en-US" sz="2000" dirty="0">
                <a:solidFill>
                  <a:schemeClr val="tx1"/>
                </a:solidFill>
              </a:rPr>
              <a:t>    </a:t>
            </a:r>
            <a:r>
              <a:rPr lang="en-US" sz="1800" dirty="0">
                <a:solidFill>
                  <a:schemeClr val="tx1"/>
                </a:solidFill>
              </a:rPr>
              <a:t>}</a:t>
            </a:r>
          </a:p>
          <a:p>
            <a:pPr algn="l">
              <a:lnSpc>
                <a:spcPct val="80000"/>
              </a:lnSpc>
              <a:spcBef>
                <a:spcPts val="700"/>
              </a:spcBef>
              <a:buClr>
                <a:srgbClr val="FFFFFF"/>
              </a:buClr>
              <a:buSzPct val="100000"/>
              <a:buFont typeface="Arial" pitchFamily="34" charset="0"/>
              <a:buNone/>
            </a:pPr>
            <a:r>
              <a:rPr lang="en-US" sz="1800" dirty="0">
                <a:solidFill>
                  <a:schemeClr val="tx1"/>
                </a:solidFill>
              </a:rPr>
              <a:t> </a:t>
            </a:r>
            <a:r>
              <a:rPr lang="en-US" sz="1800" dirty="0">
                <a:solidFill>
                  <a:srgbClr val="9BBB59"/>
                </a:solidFill>
              </a:rPr>
              <a:t>comments </a:t>
            </a:r>
            <a:r>
              <a:rPr lang="en-US" sz="1800" dirty="0">
                <a:solidFill>
                  <a:schemeClr val="tx1"/>
                </a:solidFill>
              </a:rPr>
              <a:t>{</a:t>
            </a:r>
            <a:r>
              <a:rPr lang="en-US" sz="2000" dirty="0">
                <a:solidFill>
                  <a:schemeClr val="tx1"/>
                </a:solidFill>
              </a:rPr>
              <a:t>   </a:t>
            </a:r>
            <a:r>
              <a:rPr lang="en-US" sz="1800" dirty="0">
                <a:solidFill>
                  <a:schemeClr val="tx1"/>
                </a:solidFill>
              </a:rPr>
              <a:t> </a:t>
            </a:r>
            <a:r>
              <a:rPr lang="en-US" sz="1800" dirty="0">
                <a:solidFill>
                  <a:srgbClr val="9BBB59"/>
                </a:solidFill>
              </a:rPr>
              <a:t>_id </a:t>
            </a:r>
            <a:r>
              <a:rPr lang="en-US" sz="1800" dirty="0">
                <a:solidFill>
                  <a:schemeClr val="tx1"/>
                </a:solidFill>
              </a:rPr>
              <a:t>: 274, </a:t>
            </a:r>
          </a:p>
          <a:p>
            <a:pPr algn="l">
              <a:lnSpc>
                <a:spcPct val="80000"/>
              </a:lnSpc>
              <a:spcBef>
                <a:spcPts val="700"/>
              </a:spcBef>
              <a:buClr>
                <a:srgbClr val="FFFFFF"/>
              </a:buClr>
              <a:buSzPct val="100000"/>
              <a:buFont typeface="Arial" pitchFamily="34" charset="0"/>
              <a:buNone/>
            </a:pPr>
            <a:r>
              <a:rPr lang="en-US" sz="1800" dirty="0">
                <a:solidFill>
                  <a:srgbClr val="9BBB59"/>
                </a:solidFill>
              </a:rPr>
              <a:t>                       </a:t>
            </a:r>
            <a:r>
              <a:rPr lang="en-US" sz="1800" dirty="0" err="1">
                <a:solidFill>
                  <a:srgbClr val="9BBB59"/>
                </a:solidFill>
              </a:rPr>
              <a:t>movie_id</a:t>
            </a:r>
            <a:r>
              <a:rPr lang="en-US" sz="1800" dirty="0">
                <a:solidFill>
                  <a:srgbClr val="9BBB59"/>
                </a:solidFill>
              </a:rPr>
              <a:t> </a:t>
            </a:r>
            <a:r>
              <a:rPr lang="en-US" sz="1800" dirty="0">
                <a:solidFill>
                  <a:schemeClr val="tx1"/>
                </a:solidFill>
              </a:rPr>
              <a:t>: </a:t>
            </a:r>
            <a:r>
              <a:rPr lang="en-US" sz="1800" dirty="0" err="1">
                <a:solidFill>
                  <a:schemeClr val="tx1"/>
                </a:solidFill>
              </a:rPr>
              <a:t>ObjectId</a:t>
            </a:r>
            <a:r>
              <a:rPr lang="en-US" sz="1800" dirty="0">
                <a:solidFill>
                  <a:schemeClr val="tx1"/>
                </a:solidFill>
              </a:rPr>
              <a:t>(</a:t>
            </a:r>
            <a:r>
              <a:rPr lang="en-US" altLang="en-US" sz="1800" dirty="0">
                <a:solidFill>
                  <a:schemeClr val="tx1"/>
                </a:solidFill>
              </a:rPr>
              <a:t>“</a:t>
            </a:r>
            <a:r>
              <a:rPr lang="en-US" sz="1800" dirty="0">
                <a:solidFill>
                  <a:schemeClr val="tx1"/>
                </a:solidFill>
              </a:rPr>
              <a:t>4c4ba5c0672c685e5e8aabf3</a:t>
            </a:r>
            <a:r>
              <a:rPr lang="en-US" altLang="en-US" sz="1800" dirty="0">
                <a:solidFill>
                  <a:schemeClr val="tx1"/>
                </a:solidFill>
              </a:rPr>
              <a:t>”</a:t>
            </a:r>
            <a:r>
              <a:rPr lang="en-US" sz="1800" dirty="0">
                <a:solidFill>
                  <a:schemeClr val="tx1"/>
                </a:solidFill>
              </a:rPr>
              <a:t>),</a:t>
            </a:r>
            <a:endParaRPr lang="en-US" sz="2000" dirty="0">
              <a:solidFill>
                <a:schemeClr val="tx1"/>
              </a:solidFill>
            </a:endParaRPr>
          </a:p>
          <a:p>
            <a:pPr algn="l">
              <a:lnSpc>
                <a:spcPct val="80000"/>
              </a:lnSpc>
              <a:spcBef>
                <a:spcPts val="700"/>
              </a:spcBef>
              <a:buClr>
                <a:srgbClr val="FFFFFF"/>
              </a:buClr>
              <a:buSzPct val="100000"/>
              <a:buFont typeface="Arial" pitchFamily="34" charset="0"/>
              <a:buNone/>
            </a:pPr>
            <a:r>
              <a:rPr lang="en-US" sz="1800" dirty="0">
                <a:solidFill>
                  <a:schemeClr val="tx1"/>
                </a:solidFill>
              </a:rPr>
              <a:t>		</a:t>
            </a:r>
            <a:r>
              <a:rPr lang="en-US" sz="1800" dirty="0">
                <a:solidFill>
                  <a:srgbClr val="9BBB59"/>
                </a:solidFill>
              </a:rPr>
              <a:t>author </a:t>
            </a:r>
            <a:r>
              <a:rPr lang="en-US" sz="1800" dirty="0">
                <a:solidFill>
                  <a:schemeClr val="tx1"/>
                </a:solidFill>
              </a:rPr>
              <a:t>: "Fred",</a:t>
            </a:r>
            <a:endParaRPr lang="en-US" sz="2000" dirty="0">
              <a:solidFill>
                <a:schemeClr val="tx1"/>
              </a:solidFill>
            </a:endParaRPr>
          </a:p>
          <a:p>
            <a:pPr algn="l">
              <a:lnSpc>
                <a:spcPct val="80000"/>
              </a:lnSpc>
              <a:spcBef>
                <a:spcPts val="700"/>
              </a:spcBef>
              <a:buClr>
                <a:srgbClr val="FFFFFF"/>
              </a:buClr>
              <a:buSzPct val="100000"/>
              <a:buFont typeface="Arial" pitchFamily="34" charset="0"/>
              <a:buNone/>
            </a:pPr>
            <a:r>
              <a:rPr lang="en-US" sz="1800" dirty="0">
                <a:solidFill>
                  <a:schemeClr val="tx1"/>
                </a:solidFill>
              </a:rPr>
              <a:t>		</a:t>
            </a:r>
            <a:r>
              <a:rPr lang="en-US" sz="1800" dirty="0">
                <a:solidFill>
                  <a:srgbClr val="9BBB59"/>
                </a:solidFill>
              </a:rPr>
              <a:t>date </a:t>
            </a:r>
            <a:r>
              <a:rPr lang="en-US" sz="1800" dirty="0">
                <a:solidFill>
                  <a:schemeClr val="tx1"/>
                </a:solidFill>
              </a:rPr>
              <a:t>: "Sat Jul 24 2010 20:51:03 GMT-0700 (PDT)",</a:t>
            </a:r>
            <a:endParaRPr lang="en-US" sz="2000" dirty="0">
              <a:solidFill>
                <a:schemeClr val="tx1"/>
              </a:solidFill>
            </a:endParaRPr>
          </a:p>
          <a:p>
            <a:pPr algn="l">
              <a:lnSpc>
                <a:spcPct val="80000"/>
              </a:lnSpc>
              <a:spcBef>
                <a:spcPts val="700"/>
              </a:spcBef>
              <a:buClr>
                <a:srgbClr val="FFFFFF"/>
              </a:buClr>
              <a:buSzPct val="100000"/>
              <a:buFont typeface="Arial" pitchFamily="34" charset="0"/>
              <a:buNone/>
            </a:pPr>
            <a:r>
              <a:rPr lang="en-US" sz="1800" dirty="0">
                <a:solidFill>
                  <a:schemeClr val="tx1"/>
                </a:solidFill>
              </a:rPr>
              <a:t>		</a:t>
            </a:r>
            <a:r>
              <a:rPr lang="en-US" sz="1800" dirty="0">
                <a:solidFill>
                  <a:srgbClr val="9BBB59"/>
                </a:solidFill>
              </a:rPr>
              <a:t>text </a:t>
            </a:r>
            <a:r>
              <a:rPr lang="en-US" sz="1800" dirty="0">
                <a:solidFill>
                  <a:schemeClr val="tx1"/>
                </a:solidFill>
              </a:rPr>
              <a:t>: "Best Movie Ever</a:t>
            </a:r>
            <a:r>
              <a:rPr lang="en-US" altLang="en-US" sz="1800" dirty="0">
                <a:solidFill>
                  <a:schemeClr val="tx1"/>
                </a:solidFill>
              </a:rPr>
              <a:t>”</a:t>
            </a:r>
            <a:r>
              <a:rPr lang="en-US" sz="1800" dirty="0">
                <a:solidFill>
                  <a:schemeClr val="tx1"/>
                </a:solidFill>
              </a:rPr>
              <a:t>}</a:t>
            </a:r>
          </a:p>
          <a:p>
            <a:pPr algn="l">
              <a:lnSpc>
                <a:spcPct val="80000"/>
              </a:lnSpc>
              <a:spcBef>
                <a:spcPts val="700"/>
              </a:spcBef>
              <a:buClr>
                <a:srgbClr val="FFFFFF"/>
              </a:buClr>
              <a:buSzPct val="100000"/>
              <a:buFont typeface="Arial" pitchFamily="34" charset="0"/>
              <a:buNone/>
            </a:pPr>
            <a:r>
              <a:rPr lang="en-US" sz="1800" dirty="0">
                <a:solidFill>
                  <a:schemeClr val="tx1"/>
                </a:solidFill>
              </a:rPr>
              <a:t>          {          </a:t>
            </a:r>
            <a:r>
              <a:rPr lang="en-US" sz="1800" dirty="0">
                <a:solidFill>
                  <a:srgbClr val="9BBB59"/>
                </a:solidFill>
              </a:rPr>
              <a:t>_id </a:t>
            </a:r>
            <a:r>
              <a:rPr lang="en-US" sz="1800" dirty="0">
                <a:solidFill>
                  <a:schemeClr val="tx1"/>
                </a:solidFill>
              </a:rPr>
              <a:t>: 275,</a:t>
            </a:r>
            <a:r>
              <a:rPr lang="en-US" sz="2000" dirty="0">
                <a:solidFill>
                  <a:srgbClr val="9BBB59"/>
                </a:solidFill>
              </a:rPr>
              <a:t> </a:t>
            </a:r>
          </a:p>
          <a:p>
            <a:pPr algn="l">
              <a:lnSpc>
                <a:spcPct val="80000"/>
              </a:lnSpc>
              <a:spcBef>
                <a:spcPts val="700"/>
              </a:spcBef>
              <a:buClr>
                <a:srgbClr val="FFFFFF"/>
              </a:buClr>
              <a:buSzPct val="100000"/>
              <a:buFont typeface="Arial" pitchFamily="34" charset="0"/>
              <a:buNone/>
            </a:pPr>
            <a:r>
              <a:rPr lang="en-US" sz="2000" dirty="0">
                <a:solidFill>
                  <a:srgbClr val="9BBB59"/>
                </a:solidFill>
              </a:rPr>
              <a:t>		</a:t>
            </a:r>
            <a:r>
              <a:rPr lang="en-US" sz="1800" dirty="0" err="1">
                <a:solidFill>
                  <a:srgbClr val="9BBB59"/>
                </a:solidFill>
              </a:rPr>
              <a:t>movie_id</a:t>
            </a:r>
            <a:r>
              <a:rPr lang="en-US" sz="1800" dirty="0">
                <a:solidFill>
                  <a:srgbClr val="9BBB59"/>
                </a:solidFill>
              </a:rPr>
              <a:t> </a:t>
            </a:r>
            <a:r>
              <a:rPr lang="en-US" sz="1800" dirty="0">
                <a:solidFill>
                  <a:schemeClr val="tx1"/>
                </a:solidFill>
              </a:rPr>
              <a:t>: </a:t>
            </a:r>
            <a:r>
              <a:rPr lang="en-US" sz="1800" dirty="0" err="1">
                <a:solidFill>
                  <a:schemeClr val="tx1"/>
                </a:solidFill>
              </a:rPr>
              <a:t>ObjectId</a:t>
            </a:r>
            <a:r>
              <a:rPr lang="en-US" sz="1800" dirty="0">
                <a:solidFill>
                  <a:schemeClr val="tx1"/>
                </a:solidFill>
              </a:rPr>
              <a:t>(</a:t>
            </a:r>
            <a:r>
              <a:rPr lang="en-US" altLang="en-US" sz="1800" dirty="0">
                <a:solidFill>
                  <a:schemeClr val="tx1"/>
                </a:solidFill>
              </a:rPr>
              <a:t>“</a:t>
            </a:r>
            <a:r>
              <a:rPr lang="en-US" sz="1800" dirty="0">
                <a:solidFill>
                  <a:schemeClr val="tx1"/>
                </a:solidFill>
              </a:rPr>
              <a:t>3d5ffc885599bcce34623</a:t>
            </a:r>
            <a:r>
              <a:rPr lang="en-US" altLang="en-US" sz="1800" dirty="0">
                <a:solidFill>
                  <a:schemeClr val="tx1"/>
                </a:solidFill>
              </a:rPr>
              <a:t>”</a:t>
            </a:r>
            <a:r>
              <a:rPr lang="en-US" sz="1800" dirty="0">
                <a:solidFill>
                  <a:schemeClr val="tx1"/>
                </a:solidFill>
              </a:rPr>
              <a:t>),</a:t>
            </a:r>
            <a:endParaRPr lang="en-US" sz="2000" dirty="0">
              <a:solidFill>
                <a:schemeClr val="tx1"/>
              </a:solidFill>
            </a:endParaRPr>
          </a:p>
          <a:p>
            <a:pPr algn="l">
              <a:lnSpc>
                <a:spcPct val="80000"/>
              </a:lnSpc>
              <a:spcBef>
                <a:spcPts val="700"/>
              </a:spcBef>
              <a:buClr>
                <a:srgbClr val="FFFFFF"/>
              </a:buClr>
              <a:buSzPct val="100000"/>
              <a:buFont typeface="Arial" pitchFamily="34" charset="0"/>
              <a:buNone/>
            </a:pPr>
            <a:r>
              <a:rPr lang="en-US" sz="2000" dirty="0">
                <a:solidFill>
                  <a:schemeClr val="tx1"/>
                </a:solidFill>
              </a:rPr>
              <a:t>		</a:t>
            </a:r>
            <a:r>
              <a:rPr lang="en-US" sz="1800" dirty="0">
                <a:solidFill>
                  <a:srgbClr val="9BBB59"/>
                </a:solidFill>
              </a:rPr>
              <a:t>author </a:t>
            </a:r>
            <a:r>
              <a:rPr lang="en-US" sz="1800" dirty="0">
                <a:solidFill>
                  <a:schemeClr val="tx1"/>
                </a:solidFill>
              </a:rPr>
              <a:t>: "Fred",</a:t>
            </a:r>
          </a:p>
          <a:p>
            <a:pPr algn="l">
              <a:lnSpc>
                <a:spcPct val="80000"/>
              </a:lnSpc>
              <a:spcBef>
                <a:spcPts val="700"/>
              </a:spcBef>
              <a:buClr>
                <a:srgbClr val="FFFFFF"/>
              </a:buClr>
              <a:buSzPct val="100000"/>
              <a:buFont typeface="Arial" pitchFamily="34" charset="0"/>
              <a:buNone/>
            </a:pPr>
            <a:endParaRPr lang="en-US" sz="2700" dirty="0">
              <a:solidFill>
                <a:schemeClr val="tx1"/>
              </a:solidFill>
            </a:endParaRPr>
          </a:p>
          <a:p>
            <a:pPr algn="l">
              <a:lnSpc>
                <a:spcPct val="80000"/>
              </a:lnSpc>
              <a:spcBef>
                <a:spcPts val="700"/>
              </a:spcBef>
              <a:buClr>
                <a:srgbClr val="FFFFFF"/>
              </a:buClr>
              <a:buSzPct val="100000"/>
              <a:buFont typeface="Arial" pitchFamily="34" charset="0"/>
              <a:buNone/>
            </a:pPr>
            <a:r>
              <a:rPr lang="en-US" sz="2300" dirty="0">
                <a:solidFill>
                  <a:schemeClr val="tx1"/>
                </a:solidFill>
              </a:rPr>
              <a:t>    </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48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48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048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048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48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048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048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48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0483">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0483">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0483">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0483">
                                            <p:txEl>
                                              <p:pRg st="11" end="1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0483">
                                            <p:txEl>
                                              <p:pRg st="12" end="1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0" end="0"/>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
                                            <p:txEl>
                                              <p:pRg st="1" end="1"/>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6">
                                            <p:txEl>
                                              <p:pRg st="2" end="2"/>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6">
                                            <p:txEl>
                                              <p:pRg st="3" end="3"/>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6">
                                            <p:txEl>
                                              <p:pRg st="4" end="4"/>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6">
                                            <p:txEl>
                                              <p:pRg st="5" end="5"/>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6">
                                            <p:txEl>
                                              <p:pRg st="7" end="7"/>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6">
                                            <p:txEl>
                                              <p:pRg st="8" end="8"/>
                                            </p:txEl>
                                          </p:spTgt>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6">
                                            <p:txEl>
                                              <p:pRg st="9" end="9"/>
                                            </p:txEl>
                                          </p:spTgt>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6">
                                            <p:txEl>
                                              <p:pRg st="10" end="10"/>
                                            </p:txEl>
                                          </p:spTgt>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6">
                                            <p:txEl>
                                              <p:pRg st="11" end="11"/>
                                            </p:txEl>
                                          </p:spTgt>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6">
                                            <p:txEl>
                                              <p:pRg st="12" end="12"/>
                                            </p:txEl>
                                          </p:spTgt>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6">
                                            <p:txEl>
                                              <p:pRg st="13" end="13"/>
                                            </p:txEl>
                                          </p:spTgt>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6">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41" name="Picture 1"/>
          <p:cNvPicPr>
            <a:picLocks noChangeAspect="1" noChangeArrowheads="1"/>
          </p:cNvPicPr>
          <p:nvPr/>
        </p:nvPicPr>
        <p:blipFill>
          <a:blip r:embed="rId3"/>
          <a:srcRect/>
          <a:stretch>
            <a:fillRect/>
          </a:stretch>
        </p:blipFill>
        <p:spPr bwMode="auto">
          <a:xfrm>
            <a:off x="3221038" y="6270625"/>
            <a:ext cx="2697162" cy="585788"/>
          </a:xfrm>
          <a:prstGeom prst="rect">
            <a:avLst/>
          </a:prstGeom>
          <a:noFill/>
          <a:ln w="12700" cap="rnd">
            <a:noFill/>
            <a:round/>
            <a:headEnd/>
            <a:tailEnd/>
          </a:ln>
        </p:spPr>
      </p:pic>
      <p:sp>
        <p:nvSpPr>
          <p:cNvPr id="21506" name="Rectangle 2"/>
          <p:cNvSpPr>
            <a:spLocks noGrp="1" noChangeArrowheads="1"/>
          </p:cNvSpPr>
          <p:nvPr>
            <p:ph type="title"/>
          </p:nvPr>
        </p:nvSpPr>
        <p:spPr/>
        <p:txBody>
          <a:bodyPr>
            <a:normAutofit/>
          </a:bodyPr>
          <a:lstStyle/>
          <a:p>
            <a:pPr>
              <a:defRPr/>
            </a:pPr>
            <a:r>
              <a:rPr lang="en-US" sz="3600" dirty="0" smtClean="0">
                <a:sym typeface="Arial" charset="0"/>
              </a:rPr>
              <a:t>Querying</a:t>
            </a:r>
          </a:p>
        </p:txBody>
      </p:sp>
      <p:sp>
        <p:nvSpPr>
          <p:cNvPr id="21507" name="Rectangle 3"/>
          <p:cNvSpPr>
            <a:spLocks noGrp="1" noChangeArrowheads="1"/>
          </p:cNvSpPr>
          <p:nvPr>
            <p:ph type="body" idx="1"/>
          </p:nvPr>
        </p:nvSpPr>
        <p:spPr/>
        <p:txBody>
          <a:bodyPr>
            <a:normAutofit lnSpcReduction="10000"/>
          </a:bodyPr>
          <a:lstStyle/>
          <a:p>
            <a:pPr marL="0" indent="0" eaLnBrk="1" hangingPunct="1">
              <a:lnSpc>
                <a:spcPct val="90000"/>
              </a:lnSpc>
              <a:spcBef>
                <a:spcPct val="0"/>
              </a:spcBef>
              <a:buFont typeface="Arial" pitchFamily="34" charset="0"/>
              <a:buNone/>
            </a:pPr>
            <a:r>
              <a:rPr lang="en-US" sz="2500" smtClean="0"/>
              <a:t> &gt;db.posts.find()</a:t>
            </a:r>
            <a:endParaRPr lang="en-US" sz="2900" smtClean="0"/>
          </a:p>
          <a:p>
            <a:pPr marL="0" indent="0" eaLnBrk="1" hangingPunct="1">
              <a:lnSpc>
                <a:spcPct val="90000"/>
              </a:lnSpc>
              <a:spcBef>
                <a:spcPts val="700"/>
              </a:spcBef>
              <a:buFont typeface="Arial" pitchFamily="34" charset="0"/>
              <a:buNone/>
            </a:pPr>
            <a:endParaRPr lang="en-US" sz="2500" smtClean="0"/>
          </a:p>
          <a:p>
            <a:pPr marL="0" indent="0" eaLnBrk="1" hangingPunct="1">
              <a:lnSpc>
                <a:spcPct val="90000"/>
              </a:lnSpc>
              <a:spcBef>
                <a:spcPts val="700"/>
              </a:spcBef>
              <a:buFont typeface="Arial" pitchFamily="34" charset="0"/>
              <a:buNone/>
            </a:pPr>
            <a:r>
              <a:rPr lang="en-US" sz="2500" smtClean="0"/>
              <a:t>    { </a:t>
            </a:r>
            <a:r>
              <a:rPr lang="en-US" sz="2500" smtClean="0">
                <a:solidFill>
                  <a:srgbClr val="9BBB59"/>
                </a:solidFill>
              </a:rPr>
              <a:t>_id</a:t>
            </a:r>
            <a:r>
              <a:rPr lang="en-US" sz="2500" smtClean="0">
                <a:solidFill>
                  <a:srgbClr val="3366FF"/>
                </a:solidFill>
              </a:rPr>
              <a:t> </a:t>
            </a:r>
            <a:r>
              <a:rPr lang="en-US" sz="2500" smtClean="0"/>
              <a:t>: ObjectId("4c4ba5c0672c685e5e8aabf3"),</a:t>
            </a:r>
            <a:endParaRPr lang="en-US" sz="2900" smtClean="0"/>
          </a:p>
          <a:p>
            <a:pPr marL="0" indent="0" eaLnBrk="1" hangingPunct="1">
              <a:lnSpc>
                <a:spcPct val="90000"/>
              </a:lnSpc>
              <a:spcBef>
                <a:spcPts val="700"/>
              </a:spcBef>
              <a:buFont typeface="Arial" pitchFamily="34" charset="0"/>
              <a:buNone/>
            </a:pPr>
            <a:r>
              <a:rPr lang="en-US" sz="2500" smtClean="0"/>
              <a:t>      </a:t>
            </a:r>
            <a:r>
              <a:rPr lang="en-US" sz="2500" smtClean="0">
                <a:solidFill>
                  <a:srgbClr val="9BBB59"/>
                </a:solidFill>
              </a:rPr>
              <a:t>author</a:t>
            </a:r>
            <a:r>
              <a:rPr lang="en-US" sz="2500" smtClean="0">
                <a:solidFill>
                  <a:srgbClr val="3366FF"/>
                </a:solidFill>
              </a:rPr>
              <a:t> </a:t>
            </a:r>
            <a:r>
              <a:rPr lang="en-US" sz="2500" smtClean="0"/>
              <a:t>: "roger", </a:t>
            </a:r>
            <a:endParaRPr lang="en-US" sz="2900" smtClean="0"/>
          </a:p>
          <a:p>
            <a:pPr marL="0" indent="0" eaLnBrk="1" hangingPunct="1">
              <a:lnSpc>
                <a:spcPct val="90000"/>
              </a:lnSpc>
              <a:spcBef>
                <a:spcPts val="700"/>
              </a:spcBef>
              <a:buFont typeface="Arial" pitchFamily="34" charset="0"/>
              <a:buNone/>
            </a:pPr>
            <a:r>
              <a:rPr lang="en-US" sz="2500" smtClean="0"/>
              <a:t>      </a:t>
            </a:r>
            <a:r>
              <a:rPr lang="en-US" sz="2500" smtClean="0">
                <a:solidFill>
                  <a:srgbClr val="9BBB59"/>
                </a:solidFill>
              </a:rPr>
              <a:t>date</a:t>
            </a:r>
            <a:r>
              <a:rPr lang="en-US" sz="2500" smtClean="0">
                <a:solidFill>
                  <a:srgbClr val="3366FF"/>
                </a:solidFill>
              </a:rPr>
              <a:t> </a:t>
            </a:r>
            <a:r>
              <a:rPr lang="en-US" sz="2500" smtClean="0"/>
              <a:t>: "Sat Jul 24 2010 19:47:11 GMT-0700 (PDT)", </a:t>
            </a:r>
            <a:endParaRPr lang="en-US" sz="2900" smtClean="0"/>
          </a:p>
          <a:p>
            <a:pPr marL="0" indent="0" eaLnBrk="1" hangingPunct="1">
              <a:lnSpc>
                <a:spcPct val="90000"/>
              </a:lnSpc>
              <a:spcBef>
                <a:spcPts val="700"/>
              </a:spcBef>
              <a:buFont typeface="Arial" pitchFamily="34" charset="0"/>
              <a:buNone/>
            </a:pPr>
            <a:r>
              <a:rPr lang="en-US" sz="2500" smtClean="0"/>
              <a:t>      </a:t>
            </a:r>
            <a:r>
              <a:rPr lang="en-US" sz="2500" smtClean="0">
                <a:solidFill>
                  <a:srgbClr val="9BBB59"/>
                </a:solidFill>
              </a:rPr>
              <a:t>text</a:t>
            </a:r>
            <a:r>
              <a:rPr lang="en-US" sz="2500" smtClean="0">
                <a:solidFill>
                  <a:srgbClr val="3366FF"/>
                </a:solidFill>
              </a:rPr>
              <a:t> </a:t>
            </a:r>
            <a:r>
              <a:rPr lang="en-US" sz="2500" smtClean="0"/>
              <a:t>: "Spirited Away", </a:t>
            </a:r>
            <a:endParaRPr lang="en-US" sz="2900" smtClean="0"/>
          </a:p>
          <a:p>
            <a:pPr marL="0" indent="0" eaLnBrk="1" hangingPunct="1">
              <a:lnSpc>
                <a:spcPct val="90000"/>
              </a:lnSpc>
              <a:spcBef>
                <a:spcPts val="700"/>
              </a:spcBef>
              <a:buFont typeface="Arial" pitchFamily="34" charset="0"/>
              <a:buNone/>
            </a:pPr>
            <a:r>
              <a:rPr lang="en-US" sz="2500" smtClean="0"/>
              <a:t>      </a:t>
            </a:r>
            <a:r>
              <a:rPr lang="en-US" sz="2500" smtClean="0">
                <a:solidFill>
                  <a:srgbClr val="9BBB59"/>
                </a:solidFill>
              </a:rPr>
              <a:t>tags</a:t>
            </a:r>
            <a:r>
              <a:rPr lang="en-US" sz="2500" smtClean="0">
                <a:solidFill>
                  <a:srgbClr val="3366FF"/>
                </a:solidFill>
              </a:rPr>
              <a:t> </a:t>
            </a:r>
            <a:r>
              <a:rPr lang="en-US" sz="2500" smtClean="0"/>
              <a:t>: [ "Tezuka", "Manga" ] }  </a:t>
            </a:r>
            <a:endParaRPr lang="en-US" sz="2900" smtClean="0"/>
          </a:p>
          <a:p>
            <a:pPr marL="0" indent="0" eaLnBrk="1" hangingPunct="1">
              <a:lnSpc>
                <a:spcPct val="90000"/>
              </a:lnSpc>
              <a:spcBef>
                <a:spcPts val="700"/>
              </a:spcBef>
              <a:buFont typeface="Arial" pitchFamily="34" charset="0"/>
              <a:buNone/>
            </a:pPr>
            <a:r>
              <a:rPr lang="en-US" sz="2500" smtClean="0"/>
              <a:t>  </a:t>
            </a:r>
            <a:endParaRPr lang="en-US" sz="2900" smtClean="0"/>
          </a:p>
          <a:p>
            <a:pPr marL="0" indent="0" eaLnBrk="1" hangingPunct="1">
              <a:lnSpc>
                <a:spcPct val="90000"/>
              </a:lnSpc>
              <a:spcBef>
                <a:spcPts val="700"/>
              </a:spcBef>
              <a:buFont typeface="Arial" pitchFamily="34" charset="0"/>
              <a:buNone/>
            </a:pPr>
            <a:r>
              <a:rPr lang="en-US" sz="2500" smtClean="0"/>
              <a:t>  Note:</a:t>
            </a:r>
            <a:endParaRPr lang="en-US" sz="2900" smtClean="0"/>
          </a:p>
          <a:p>
            <a:pPr marL="0" indent="0" eaLnBrk="1" hangingPunct="1">
              <a:lnSpc>
                <a:spcPct val="90000"/>
              </a:lnSpc>
              <a:spcBef>
                <a:spcPts val="700"/>
              </a:spcBef>
              <a:buFont typeface="Arial" pitchFamily="34" charset="0"/>
              <a:buNone/>
            </a:pPr>
            <a:r>
              <a:rPr lang="en-US" sz="2500" smtClean="0"/>
              <a:t>     - </a:t>
            </a:r>
            <a:r>
              <a:rPr lang="en-US" sz="2500" smtClean="0">
                <a:solidFill>
                  <a:srgbClr val="9BBB59"/>
                </a:solidFill>
              </a:rPr>
              <a:t>_id</a:t>
            </a:r>
            <a:r>
              <a:rPr lang="en-US" sz="2500" smtClean="0">
                <a:solidFill>
                  <a:srgbClr val="3366FF"/>
                </a:solidFill>
              </a:rPr>
              <a:t> </a:t>
            </a:r>
            <a:r>
              <a:rPr lang="en-US" sz="2500" smtClean="0"/>
              <a:t>is unique, but can be anything you</a:t>
            </a:r>
            <a:r>
              <a:rPr lang="ja-JP" altLang="en-US" sz="2500" smtClean="0">
                <a:latin typeface="Arial" pitchFamily="34" charset="0"/>
              </a:rPr>
              <a:t>’</a:t>
            </a:r>
            <a:r>
              <a:rPr lang="en-US" altLang="ja-JP" sz="2500" smtClean="0"/>
              <a:t>d like</a:t>
            </a:r>
            <a:endParaRPr lang="en-US" sz="2500" smtClean="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507">
                                            <p:txEl>
                                              <p:pRg st="8" end="8"/>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507">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1"/>
          <p:cNvSpPr>
            <a:spLocks noGrp="1" noChangeArrowheads="1"/>
          </p:cNvSpPr>
          <p:nvPr>
            <p:ph type="title"/>
          </p:nvPr>
        </p:nvSpPr>
        <p:spPr/>
        <p:txBody>
          <a:bodyPr rIns="132080" rtlCol="0"/>
          <a:lstStyle/>
          <a:p>
            <a:pPr eaLnBrk="1" fontAlgn="auto" hangingPunct="1">
              <a:spcAft>
                <a:spcPts val="0"/>
              </a:spcAft>
              <a:defRPr/>
            </a:pPr>
            <a:r>
              <a:rPr smtClean="0"/>
              <a:t>Semi Structured Data</a:t>
            </a:r>
          </a:p>
        </p:txBody>
      </p:sp>
      <p:sp>
        <p:nvSpPr>
          <p:cNvPr id="9220" name="Rectangle 2"/>
          <p:cNvSpPr>
            <a:spLocks noGrp="1" noChangeArrowheads="1"/>
          </p:cNvSpPr>
          <p:nvPr>
            <p:ph idx="1"/>
          </p:nvPr>
        </p:nvSpPr>
        <p:spPr/>
        <p:txBody>
          <a:bodyPr rIns="132080" rtlCol="0">
            <a:normAutofit/>
          </a:bodyPr>
          <a:lstStyle/>
          <a:p>
            <a:pPr marL="0" indent="0" eaLnBrk="1" fontAlgn="auto" hangingPunct="1">
              <a:spcAft>
                <a:spcPts val="0"/>
              </a:spcAft>
              <a:buFont typeface="Arial" charset="0"/>
              <a:buNone/>
              <a:defRPr/>
            </a:pPr>
            <a:r>
              <a:rPr lang="en-US" sz="1400" dirty="0" smtClean="0">
                <a:latin typeface="Courier New" charset="0"/>
                <a:cs typeface="Courier New" charset="0"/>
                <a:sym typeface="Courier New" charset="0"/>
              </a:rPr>
              <a:t>&lt;</a:t>
            </a:r>
            <a:r>
              <a:rPr lang="en-US" sz="1400" dirty="0" err="1" smtClean="0">
                <a:latin typeface="Courier New" charset="0"/>
                <a:cs typeface="Courier New" charset="0"/>
                <a:sym typeface="Courier New" charset="0"/>
              </a:rPr>
              <a:t>SalesOrder</a:t>
            </a:r>
            <a:r>
              <a:rPr lang="en-US" sz="1400" dirty="0" smtClean="0">
                <a:latin typeface="Courier New" charset="0"/>
                <a:cs typeface="Courier New" charset="0"/>
                <a:sym typeface="Courier New" charset="0"/>
              </a:rPr>
              <a:t> </a:t>
            </a:r>
            <a:r>
              <a:rPr lang="en-US" sz="1400" dirty="0" err="1" smtClean="0">
                <a:solidFill>
                  <a:schemeClr val="tx2">
                    <a:lumMod val="75000"/>
                  </a:schemeClr>
                </a:solidFill>
                <a:latin typeface="Courier New" charset="0"/>
                <a:cs typeface="Courier New" charset="0"/>
                <a:sym typeface="Courier New" charset="0"/>
              </a:rPr>
              <a:t>DueDate</a:t>
            </a:r>
            <a:r>
              <a:rPr lang="en-US" sz="1400" dirty="0" smtClean="0">
                <a:solidFill>
                  <a:schemeClr val="tx2">
                    <a:lumMod val="75000"/>
                  </a:schemeClr>
                </a:solidFill>
                <a:latin typeface="Courier New" charset="0"/>
                <a:cs typeface="Courier New" charset="0"/>
                <a:sym typeface="Courier New" charset="0"/>
              </a:rPr>
              <a:t>=”20120201”</a:t>
            </a:r>
            <a:r>
              <a:rPr lang="en-US" sz="1400" dirty="0" smtClean="0">
                <a:latin typeface="Courier New" charset="0"/>
                <a:cs typeface="Courier New" charset="0"/>
                <a:sym typeface="Courier New" charset="0"/>
              </a:rPr>
              <a:t>&gt;</a:t>
            </a:r>
            <a:endParaRPr lang="en-US" sz="1400" dirty="0" smtClean="0">
              <a:latin typeface="Courier New" charset="0"/>
              <a:ea typeface="ヒラギノ角ゴ ProN W3" charset="0"/>
              <a:cs typeface="ヒラギノ角ゴ ProN W3" charset="0"/>
              <a:sym typeface="Courier New" charset="0"/>
            </a:endParaRPr>
          </a:p>
          <a:p>
            <a:pPr marL="0" indent="0" eaLnBrk="1" fontAlgn="auto" hangingPunct="1">
              <a:spcAft>
                <a:spcPts val="0"/>
              </a:spcAft>
              <a:buFont typeface="Arial" charset="0"/>
              <a:buNone/>
              <a:defRPr/>
            </a:pPr>
            <a:r>
              <a:rPr lang="en-US" sz="1400" dirty="0" smtClean="0">
                <a:latin typeface="Courier New" charset="0"/>
                <a:cs typeface="Courier New" charset="0"/>
                <a:sym typeface="Courier New" charset="0"/>
              </a:rPr>
              <a:t>  &lt;</a:t>
            </a:r>
            <a:r>
              <a:rPr lang="en-US" sz="1400" dirty="0" err="1" smtClean="0">
                <a:latin typeface="Courier New" charset="0"/>
                <a:cs typeface="Courier New" charset="0"/>
                <a:sym typeface="Courier New" charset="0"/>
              </a:rPr>
              <a:t>OrderID</a:t>
            </a:r>
            <a:r>
              <a:rPr lang="en-US" sz="1400" dirty="0" smtClean="0">
                <a:latin typeface="Courier New" charset="0"/>
                <a:cs typeface="Courier New" charset="0"/>
                <a:sym typeface="Courier New" charset="0"/>
              </a:rPr>
              <a:t>&gt;12&lt;/</a:t>
            </a:r>
            <a:r>
              <a:rPr lang="en-US" sz="1400" dirty="0" err="1" smtClean="0">
                <a:latin typeface="Courier New" charset="0"/>
                <a:cs typeface="Courier New" charset="0"/>
                <a:sym typeface="Courier New" charset="0"/>
              </a:rPr>
              <a:t>OrderID</a:t>
            </a:r>
            <a:r>
              <a:rPr lang="en-US" sz="1400" dirty="0" smtClean="0">
                <a:latin typeface="Courier New" charset="0"/>
                <a:cs typeface="Courier New" charset="0"/>
                <a:sym typeface="Courier New" charset="0"/>
              </a:rPr>
              <a:t>&gt;</a:t>
            </a:r>
            <a:endParaRPr lang="en-US" sz="1400" dirty="0" smtClean="0">
              <a:latin typeface="Courier New" charset="0"/>
              <a:ea typeface="ヒラギノ角ゴ ProN W3" charset="0"/>
              <a:cs typeface="ヒラギノ角ゴ ProN W3" charset="0"/>
              <a:sym typeface="Courier New" charset="0"/>
            </a:endParaRPr>
          </a:p>
          <a:p>
            <a:pPr marL="0" indent="0" eaLnBrk="1" fontAlgn="auto" hangingPunct="1">
              <a:spcAft>
                <a:spcPts val="0"/>
              </a:spcAft>
              <a:buFont typeface="Arial" charset="0"/>
              <a:buNone/>
              <a:defRPr/>
            </a:pPr>
            <a:r>
              <a:rPr lang="en-US" sz="1400" dirty="0" smtClean="0">
                <a:latin typeface="Courier New" charset="0"/>
                <a:cs typeface="Courier New" charset="0"/>
                <a:sym typeface="Courier New" charset="0"/>
              </a:rPr>
              <a:t>  &lt;Customer&gt;John Doe&lt;/Customer&gt;</a:t>
            </a:r>
            <a:endParaRPr lang="en-US" sz="1400" dirty="0" smtClean="0">
              <a:latin typeface="Courier New" charset="0"/>
              <a:ea typeface="ヒラギノ角ゴ ProN W3" charset="0"/>
              <a:cs typeface="ヒラギノ角ゴ ProN W3" charset="0"/>
              <a:sym typeface="Courier New" charset="0"/>
            </a:endParaRPr>
          </a:p>
          <a:p>
            <a:pPr marL="0" indent="0" eaLnBrk="1" fontAlgn="auto" hangingPunct="1">
              <a:spcAft>
                <a:spcPts val="0"/>
              </a:spcAft>
              <a:buFont typeface="Arial" charset="0"/>
              <a:buNone/>
              <a:defRPr/>
            </a:pPr>
            <a:r>
              <a:rPr lang="en-US" sz="1400" dirty="0" smtClean="0">
                <a:latin typeface="Courier New" charset="0"/>
                <a:cs typeface="Courier New" charset="0"/>
                <a:sym typeface="Courier New" charset="0"/>
              </a:rPr>
              <a:t>  &lt;</a:t>
            </a:r>
            <a:r>
              <a:rPr lang="en-US" sz="1400" dirty="0" err="1" smtClean="0">
                <a:latin typeface="Courier New" charset="0"/>
                <a:cs typeface="Courier New" charset="0"/>
                <a:sym typeface="Courier New" charset="0"/>
              </a:rPr>
              <a:t>OrderDate</a:t>
            </a:r>
            <a:r>
              <a:rPr lang="en-US" sz="1400" dirty="0" smtClean="0">
                <a:latin typeface="Courier New" charset="0"/>
                <a:cs typeface="Courier New" charset="0"/>
                <a:sym typeface="Courier New" charset="0"/>
              </a:rPr>
              <a:t>&gt;2012/01/15&lt;/</a:t>
            </a:r>
            <a:r>
              <a:rPr lang="en-US" sz="1400" dirty="0" err="1" smtClean="0">
                <a:latin typeface="Courier New" charset="0"/>
                <a:cs typeface="Courier New" charset="0"/>
                <a:sym typeface="Courier New" charset="0"/>
              </a:rPr>
              <a:t>OrderDate</a:t>
            </a:r>
            <a:r>
              <a:rPr lang="en-US" sz="1400" dirty="0" smtClean="0">
                <a:latin typeface="Courier New" charset="0"/>
                <a:cs typeface="Courier New" charset="0"/>
                <a:sym typeface="Courier New" charset="0"/>
              </a:rPr>
              <a:t>&gt;</a:t>
            </a:r>
            <a:endParaRPr lang="en-US" sz="1400" dirty="0" smtClean="0">
              <a:latin typeface="Courier New" charset="0"/>
              <a:ea typeface="ヒラギノ角ゴ ProN W3" charset="0"/>
              <a:cs typeface="ヒラギノ角ゴ ProN W3" charset="0"/>
              <a:sym typeface="Courier New" charset="0"/>
            </a:endParaRPr>
          </a:p>
          <a:p>
            <a:pPr marL="0" indent="0" eaLnBrk="1" fontAlgn="auto" hangingPunct="1">
              <a:spcAft>
                <a:spcPts val="0"/>
              </a:spcAft>
              <a:buFont typeface="Arial" charset="0"/>
              <a:buNone/>
              <a:defRPr/>
            </a:pPr>
            <a:r>
              <a:rPr lang="en-US" sz="1400" dirty="0" smtClean="0">
                <a:solidFill>
                  <a:srgbClr val="FFFFFF"/>
                </a:solidFill>
                <a:latin typeface="Courier New" charset="0"/>
                <a:cs typeface="Courier New" charset="0"/>
                <a:sym typeface="Courier New" charset="0"/>
              </a:rPr>
              <a:t>  </a:t>
            </a:r>
            <a:r>
              <a:rPr lang="en-US" sz="1400" dirty="0" smtClean="0">
                <a:solidFill>
                  <a:schemeClr val="tx2">
                    <a:lumMod val="75000"/>
                  </a:schemeClr>
                </a:solidFill>
                <a:latin typeface="Courier New" charset="0"/>
                <a:cs typeface="Courier New" charset="0"/>
                <a:sym typeface="Courier New" charset="0"/>
              </a:rPr>
              <a:t>&lt;Items&gt;</a:t>
            </a:r>
            <a:endParaRPr lang="en-US" sz="1400" dirty="0" smtClean="0">
              <a:solidFill>
                <a:schemeClr val="tx2">
                  <a:lumMod val="75000"/>
                </a:schemeClr>
              </a:solidFill>
              <a:latin typeface="Courier New" charset="0"/>
              <a:ea typeface="ヒラギノ角ゴ ProN W3" charset="0"/>
              <a:cs typeface="ヒラギノ角ゴ ProN W3" charset="0"/>
              <a:sym typeface="Courier New" charset="0"/>
            </a:endParaRPr>
          </a:p>
          <a:p>
            <a:pPr marL="0" indent="0" eaLnBrk="1" fontAlgn="auto" hangingPunct="1">
              <a:spcAft>
                <a:spcPts val="0"/>
              </a:spcAft>
              <a:buFont typeface="Arial" charset="0"/>
              <a:buNone/>
              <a:defRPr/>
            </a:pPr>
            <a:r>
              <a:rPr lang="en-US" sz="1400" dirty="0" smtClean="0">
                <a:solidFill>
                  <a:schemeClr val="tx2">
                    <a:lumMod val="75000"/>
                  </a:schemeClr>
                </a:solidFill>
                <a:latin typeface="Courier New" charset="0"/>
                <a:cs typeface="Courier New" charset="0"/>
                <a:sym typeface="Courier New" charset="0"/>
              </a:rPr>
              <a:t>    &lt;Item&gt;</a:t>
            </a:r>
            <a:endParaRPr lang="en-US" sz="1400" dirty="0" smtClean="0">
              <a:solidFill>
                <a:schemeClr val="tx2">
                  <a:lumMod val="75000"/>
                </a:schemeClr>
              </a:solidFill>
              <a:latin typeface="Courier New" charset="0"/>
              <a:ea typeface="ヒラギノ角ゴ ProN W3" charset="0"/>
              <a:cs typeface="ヒラギノ角ゴ ProN W3" charset="0"/>
              <a:sym typeface="Courier New" charset="0"/>
            </a:endParaRPr>
          </a:p>
          <a:p>
            <a:pPr marL="0" indent="0" eaLnBrk="1" fontAlgn="auto" hangingPunct="1">
              <a:spcAft>
                <a:spcPts val="0"/>
              </a:spcAft>
              <a:buFont typeface="Arial" charset="0"/>
              <a:buNone/>
              <a:defRPr/>
            </a:pPr>
            <a:r>
              <a:rPr lang="en-US" sz="1400" dirty="0" smtClean="0">
                <a:solidFill>
                  <a:schemeClr val="tx2">
                    <a:lumMod val="75000"/>
                  </a:schemeClr>
                </a:solidFill>
                <a:latin typeface="Courier New" charset="0"/>
                <a:cs typeface="Courier New" charset="0"/>
                <a:sym typeface="Courier New" charset="0"/>
              </a:rPr>
              <a:t>      &lt;Product&gt;Widget&lt;/Product&gt;</a:t>
            </a:r>
            <a:endParaRPr lang="en-US" sz="1400" dirty="0" smtClean="0">
              <a:solidFill>
                <a:schemeClr val="tx2">
                  <a:lumMod val="75000"/>
                </a:schemeClr>
              </a:solidFill>
              <a:latin typeface="Courier New" charset="0"/>
              <a:ea typeface="ヒラギノ角ゴ ProN W3" charset="0"/>
              <a:cs typeface="ヒラギノ角ゴ ProN W3" charset="0"/>
              <a:sym typeface="Courier New" charset="0"/>
            </a:endParaRPr>
          </a:p>
          <a:p>
            <a:pPr marL="0" indent="0" eaLnBrk="1" fontAlgn="auto" hangingPunct="1">
              <a:spcAft>
                <a:spcPts val="0"/>
              </a:spcAft>
              <a:buFont typeface="Arial" charset="0"/>
              <a:buNone/>
              <a:defRPr/>
            </a:pPr>
            <a:r>
              <a:rPr lang="en-US" sz="1400" dirty="0" smtClean="0">
                <a:solidFill>
                  <a:schemeClr val="tx2">
                    <a:lumMod val="75000"/>
                  </a:schemeClr>
                </a:solidFill>
                <a:latin typeface="Courier New" charset="0"/>
                <a:cs typeface="Courier New" charset="0"/>
                <a:sym typeface="Courier New" charset="0"/>
              </a:rPr>
              <a:t>      &lt;Quantity&gt;12&lt;/Quantity&gt;</a:t>
            </a:r>
            <a:endParaRPr lang="en-US" sz="1400" dirty="0" smtClean="0">
              <a:solidFill>
                <a:schemeClr val="tx2">
                  <a:lumMod val="75000"/>
                </a:schemeClr>
              </a:solidFill>
              <a:latin typeface="Courier New" charset="0"/>
              <a:ea typeface="ヒラギノ角ゴ ProN W3" charset="0"/>
              <a:cs typeface="ヒラギノ角ゴ ProN W3" charset="0"/>
              <a:sym typeface="Courier New" charset="0"/>
            </a:endParaRPr>
          </a:p>
          <a:p>
            <a:pPr marL="0" indent="0" eaLnBrk="1" fontAlgn="auto" hangingPunct="1">
              <a:spcAft>
                <a:spcPts val="0"/>
              </a:spcAft>
              <a:buFont typeface="Arial" charset="0"/>
              <a:buNone/>
              <a:defRPr/>
            </a:pPr>
            <a:r>
              <a:rPr lang="en-US" sz="1400" dirty="0" smtClean="0">
                <a:solidFill>
                  <a:schemeClr val="tx2">
                    <a:lumMod val="75000"/>
                  </a:schemeClr>
                </a:solidFill>
                <a:latin typeface="Courier New" charset="0"/>
                <a:cs typeface="Courier New" charset="0"/>
                <a:sym typeface="Courier New" charset="0"/>
              </a:rPr>
              <a:t>    &lt;/Item&gt;</a:t>
            </a:r>
            <a:endParaRPr lang="en-US" sz="1400" dirty="0" smtClean="0">
              <a:solidFill>
                <a:schemeClr val="tx2">
                  <a:lumMod val="75000"/>
                </a:schemeClr>
              </a:solidFill>
              <a:latin typeface="Courier New" charset="0"/>
              <a:ea typeface="ヒラギノ角ゴ ProN W3" charset="0"/>
              <a:cs typeface="ヒラギノ角ゴ ProN W3" charset="0"/>
              <a:sym typeface="Courier New" charset="0"/>
            </a:endParaRPr>
          </a:p>
          <a:p>
            <a:pPr marL="0" indent="0" eaLnBrk="1" fontAlgn="auto" hangingPunct="1">
              <a:spcAft>
                <a:spcPts val="0"/>
              </a:spcAft>
              <a:buFont typeface="Arial" charset="0"/>
              <a:buNone/>
              <a:defRPr/>
            </a:pPr>
            <a:r>
              <a:rPr lang="en-US" sz="1400" dirty="0" smtClean="0">
                <a:solidFill>
                  <a:schemeClr val="tx2">
                    <a:lumMod val="75000"/>
                  </a:schemeClr>
                </a:solidFill>
                <a:latin typeface="Courier New" charset="0"/>
                <a:cs typeface="Courier New" charset="0"/>
                <a:sym typeface="Courier New" charset="0"/>
              </a:rPr>
              <a:t>    &lt;Item&gt;</a:t>
            </a:r>
            <a:endParaRPr lang="en-US" sz="1400" dirty="0" smtClean="0">
              <a:solidFill>
                <a:schemeClr val="tx2">
                  <a:lumMod val="75000"/>
                </a:schemeClr>
              </a:solidFill>
              <a:latin typeface="Courier New" charset="0"/>
              <a:ea typeface="ヒラギノ角ゴ ProN W3" charset="0"/>
              <a:cs typeface="ヒラギノ角ゴ ProN W3" charset="0"/>
              <a:sym typeface="Courier New" charset="0"/>
            </a:endParaRPr>
          </a:p>
          <a:p>
            <a:pPr marL="0" indent="0" eaLnBrk="1" fontAlgn="auto" hangingPunct="1">
              <a:spcAft>
                <a:spcPts val="0"/>
              </a:spcAft>
              <a:buFont typeface="Arial" charset="0"/>
              <a:buNone/>
              <a:defRPr/>
            </a:pPr>
            <a:r>
              <a:rPr lang="en-US" sz="1400" dirty="0" smtClean="0">
                <a:solidFill>
                  <a:schemeClr val="tx2">
                    <a:lumMod val="75000"/>
                  </a:schemeClr>
                </a:solidFill>
                <a:latin typeface="Courier New" charset="0"/>
                <a:cs typeface="Courier New" charset="0"/>
                <a:sym typeface="Courier New" charset="0"/>
              </a:rPr>
              <a:t>      &lt;Product&gt;</a:t>
            </a:r>
            <a:r>
              <a:rPr lang="en-US" sz="1400" dirty="0" err="1" smtClean="0">
                <a:solidFill>
                  <a:schemeClr val="tx2">
                    <a:lumMod val="75000"/>
                  </a:schemeClr>
                </a:solidFill>
                <a:latin typeface="Courier New" charset="0"/>
                <a:cs typeface="Courier New" charset="0"/>
                <a:sym typeface="Courier New" charset="0"/>
              </a:rPr>
              <a:t>Whatchamacallit</a:t>
            </a:r>
            <a:r>
              <a:rPr lang="en-US" sz="1400" dirty="0" smtClean="0">
                <a:solidFill>
                  <a:schemeClr val="tx2">
                    <a:lumMod val="75000"/>
                  </a:schemeClr>
                </a:solidFill>
                <a:latin typeface="Courier New" charset="0"/>
                <a:cs typeface="Courier New" charset="0"/>
                <a:sym typeface="Courier New" charset="0"/>
              </a:rPr>
              <a:t>&lt;/Product&gt;</a:t>
            </a:r>
            <a:endParaRPr lang="en-US" sz="1400" dirty="0" smtClean="0">
              <a:solidFill>
                <a:schemeClr val="tx2">
                  <a:lumMod val="75000"/>
                </a:schemeClr>
              </a:solidFill>
              <a:latin typeface="Courier New" charset="0"/>
              <a:ea typeface="ヒラギノ角ゴ ProN W3" charset="0"/>
              <a:cs typeface="ヒラギノ角ゴ ProN W3" charset="0"/>
              <a:sym typeface="Courier New" charset="0"/>
            </a:endParaRPr>
          </a:p>
          <a:p>
            <a:pPr marL="0" indent="0" eaLnBrk="1" fontAlgn="auto" hangingPunct="1">
              <a:spcAft>
                <a:spcPts val="0"/>
              </a:spcAft>
              <a:buFont typeface="Arial" charset="0"/>
              <a:buNone/>
              <a:defRPr/>
            </a:pPr>
            <a:r>
              <a:rPr lang="en-US" sz="1400" dirty="0" smtClean="0">
                <a:solidFill>
                  <a:schemeClr val="tx2">
                    <a:lumMod val="75000"/>
                  </a:schemeClr>
                </a:solidFill>
                <a:latin typeface="Courier New" charset="0"/>
                <a:cs typeface="Courier New" charset="0"/>
                <a:sym typeface="Courier New" charset="0"/>
              </a:rPr>
              <a:t>      &lt;Quantity&gt;2&lt;/Quantity&gt;</a:t>
            </a:r>
            <a:endParaRPr lang="en-US" sz="1400" dirty="0" smtClean="0">
              <a:solidFill>
                <a:schemeClr val="tx2">
                  <a:lumMod val="75000"/>
                </a:schemeClr>
              </a:solidFill>
              <a:latin typeface="Courier New" charset="0"/>
              <a:ea typeface="ヒラギノ角ゴ ProN W3" charset="0"/>
              <a:cs typeface="ヒラギノ角ゴ ProN W3" charset="0"/>
              <a:sym typeface="Courier New" charset="0"/>
            </a:endParaRPr>
          </a:p>
          <a:p>
            <a:pPr marL="0" indent="0" eaLnBrk="1" fontAlgn="auto" hangingPunct="1">
              <a:spcAft>
                <a:spcPts val="0"/>
              </a:spcAft>
              <a:buFont typeface="Arial" charset="0"/>
              <a:buNone/>
              <a:defRPr/>
            </a:pPr>
            <a:r>
              <a:rPr lang="en-US" sz="1400" dirty="0" smtClean="0">
                <a:solidFill>
                  <a:schemeClr val="tx2">
                    <a:lumMod val="75000"/>
                  </a:schemeClr>
                </a:solidFill>
                <a:latin typeface="Courier New" charset="0"/>
                <a:cs typeface="Courier New" charset="0"/>
                <a:sym typeface="Courier New" charset="0"/>
              </a:rPr>
              <a:t>    &lt;/Item&gt;</a:t>
            </a:r>
            <a:endParaRPr lang="en-US" sz="1400" dirty="0" smtClean="0">
              <a:solidFill>
                <a:schemeClr val="tx2">
                  <a:lumMod val="75000"/>
                </a:schemeClr>
              </a:solidFill>
              <a:latin typeface="Courier New" charset="0"/>
              <a:ea typeface="ヒラギノ角ゴ ProN W3" charset="0"/>
              <a:cs typeface="ヒラギノ角ゴ ProN W3" charset="0"/>
              <a:sym typeface="Courier New" charset="0"/>
            </a:endParaRPr>
          </a:p>
          <a:p>
            <a:pPr marL="0" indent="0" eaLnBrk="1" fontAlgn="auto" hangingPunct="1">
              <a:spcAft>
                <a:spcPts val="0"/>
              </a:spcAft>
              <a:buFont typeface="Arial" charset="0"/>
              <a:buNone/>
              <a:defRPr/>
            </a:pPr>
            <a:r>
              <a:rPr lang="en-US" sz="1400" dirty="0" smtClean="0">
                <a:solidFill>
                  <a:schemeClr val="tx2">
                    <a:lumMod val="75000"/>
                  </a:schemeClr>
                </a:solidFill>
                <a:latin typeface="Courier New" charset="0"/>
                <a:cs typeface="Courier New" charset="0"/>
                <a:sym typeface="Courier New" charset="0"/>
              </a:rPr>
              <a:t>  &lt;/Items&gt;</a:t>
            </a:r>
            <a:endParaRPr lang="en-US" sz="1400" dirty="0" smtClean="0">
              <a:solidFill>
                <a:schemeClr val="tx2">
                  <a:lumMod val="75000"/>
                </a:schemeClr>
              </a:solidFill>
              <a:latin typeface="Courier New" charset="0"/>
              <a:ea typeface="ヒラギノ角ゴ ProN W3" charset="0"/>
              <a:cs typeface="ヒラギノ角ゴ ProN W3" charset="0"/>
              <a:sym typeface="Courier New" charset="0"/>
            </a:endParaRPr>
          </a:p>
          <a:p>
            <a:pPr marL="0" indent="0" eaLnBrk="1" fontAlgn="auto" hangingPunct="1">
              <a:spcAft>
                <a:spcPts val="0"/>
              </a:spcAft>
              <a:buFont typeface="Arial" charset="0"/>
              <a:buNone/>
              <a:defRPr/>
            </a:pPr>
            <a:r>
              <a:rPr lang="en-US" sz="1400" dirty="0" smtClean="0">
                <a:latin typeface="Courier New" charset="0"/>
                <a:cs typeface="Courier New" charset="0"/>
                <a:sym typeface="Courier New" charset="0"/>
              </a:rPr>
              <a:t>&lt;/</a:t>
            </a:r>
            <a:r>
              <a:rPr lang="en-US" sz="1400" dirty="0" err="1" smtClean="0">
                <a:latin typeface="Courier New" charset="0"/>
                <a:cs typeface="Courier New" charset="0"/>
                <a:sym typeface="Courier New" charset="0"/>
              </a:rPr>
              <a:t>SalesOrder</a:t>
            </a:r>
            <a:r>
              <a:rPr lang="en-US" sz="1400" dirty="0" smtClean="0">
                <a:latin typeface="Courier New" charset="0"/>
                <a:cs typeface="Courier New" charset="0"/>
                <a:sym typeface="Courier New" charset="0"/>
              </a:rPr>
              <a:t>&gt;</a:t>
            </a:r>
            <a:endParaRPr lang="en-US" sz="1400" dirty="0" smtClean="0">
              <a:latin typeface="Courier New" charset="0"/>
              <a:ea typeface="ヒラギノ角ゴ ProN W3" charset="0"/>
              <a:cs typeface="ヒラギノ角ゴ ProN W3" charset="0"/>
              <a:sym typeface="Courier New" charset="0"/>
            </a:endParaRPr>
          </a:p>
        </p:txBody>
      </p:sp>
      <p:sp>
        <p:nvSpPr>
          <p:cNvPr id="20484" name="Slide Number Placeholder 3"/>
          <p:cNvSpPr>
            <a:spLocks noGrp="1"/>
          </p:cNvSpPr>
          <p:nvPr>
            <p:ph type="sldNum" sz="quarter" idx="4294967295"/>
          </p:nvPr>
        </p:nvSpPr>
        <p:spPr bwMode="auto">
          <a:xfrm>
            <a:off x="8877300" y="6399213"/>
            <a:ext cx="266700" cy="279400"/>
          </a:xfrm>
          <a:prstGeom prst="rect">
            <a:avLst/>
          </a:prstGeom>
          <a:noFill/>
          <a:ln>
            <a:miter lim="800000"/>
            <a:headEnd/>
            <a:tailEnd/>
          </a:ln>
        </p:spPr>
        <p:txBody>
          <a:bodyPr/>
          <a:lstStyle/>
          <a:p>
            <a:fld id="{C4D2A447-C257-4105-8F02-504A0443C297}" type="slidenum">
              <a:rPr lang="en-US"/>
              <a:pPr/>
              <a:t>8</a:t>
            </a:fld>
            <a:endParaRPr lang="en-US"/>
          </a:p>
        </p:txBody>
      </p:sp>
      <p:sp>
        <p:nvSpPr>
          <p:cNvPr id="20485" name="Text Box 3"/>
          <p:cNvSpPr txBox="1">
            <a:spLocks noChangeArrowheads="1"/>
          </p:cNvSpPr>
          <p:nvPr/>
        </p:nvSpPr>
        <p:spPr bwMode="auto">
          <a:xfrm>
            <a:off x="7486650" y="6399213"/>
            <a:ext cx="266700" cy="279400"/>
          </a:xfrm>
          <a:prstGeom prst="rect">
            <a:avLst/>
          </a:prstGeom>
          <a:noFill/>
          <a:ln w="12700">
            <a:noFill/>
            <a:miter lim="800000"/>
            <a:headEnd/>
            <a:tailEnd/>
          </a:ln>
        </p:spPr>
        <p:txBody>
          <a:bodyPr wrap="none" anchor="ctr"/>
          <a:lstStyle/>
          <a:p>
            <a:pPr algn="ctr"/>
            <a:fld id="{024A7695-0885-4490-918E-21B5F1D874CE}" type="slidenum">
              <a:rPr lang="en-US" sz="1200">
                <a:solidFill>
                  <a:srgbClr val="898989"/>
                </a:solidFill>
                <a:latin typeface="Times New Roman" pitchFamily="18" charset="0"/>
                <a:cs typeface="Times New Roman" pitchFamily="18" charset="0"/>
                <a:sym typeface="Times New Roman" pitchFamily="18" charset="0"/>
              </a:rPr>
              <a:pPr algn="ctr"/>
              <a:t>8</a:t>
            </a:fld>
            <a:endParaRPr lang="en-US" sz="1200">
              <a:solidFill>
                <a:srgbClr val="898989"/>
              </a:solidFill>
              <a:latin typeface="Times New Roman" pitchFamily="18" charset="0"/>
              <a:cs typeface="Times New Roman" pitchFamily="18" charset="0"/>
              <a:sym typeface="Times New Roman" pitchFamily="18" charset="0"/>
            </a:endParaRPr>
          </a:p>
        </p:txBody>
      </p:sp>
    </p:spTree>
  </p:cSld>
  <p:clrMapOvr>
    <a:masterClrMapping/>
  </p:clrMapOvr>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465" name="Picture 1"/>
          <p:cNvPicPr>
            <a:picLocks noChangeAspect="1" noChangeArrowheads="1"/>
          </p:cNvPicPr>
          <p:nvPr/>
        </p:nvPicPr>
        <p:blipFill>
          <a:blip r:embed="rId2"/>
          <a:srcRect/>
          <a:stretch>
            <a:fillRect/>
          </a:stretch>
        </p:blipFill>
        <p:spPr bwMode="auto">
          <a:xfrm>
            <a:off x="3221038" y="6270625"/>
            <a:ext cx="2697162" cy="585788"/>
          </a:xfrm>
          <a:prstGeom prst="rect">
            <a:avLst/>
          </a:prstGeom>
          <a:noFill/>
          <a:ln w="12700" cap="rnd">
            <a:noFill/>
            <a:round/>
            <a:headEnd/>
            <a:tailEnd/>
          </a:ln>
        </p:spPr>
      </p:pic>
      <p:sp>
        <p:nvSpPr>
          <p:cNvPr id="23554" name="Rectangle 2"/>
          <p:cNvSpPr>
            <a:spLocks noGrp="1" noChangeArrowheads="1"/>
          </p:cNvSpPr>
          <p:nvPr>
            <p:ph type="title"/>
          </p:nvPr>
        </p:nvSpPr>
        <p:spPr/>
        <p:txBody>
          <a:bodyPr>
            <a:normAutofit/>
          </a:bodyPr>
          <a:lstStyle/>
          <a:p>
            <a:pPr>
              <a:defRPr/>
            </a:pPr>
            <a:r>
              <a:rPr lang="en-US" sz="3600" dirty="0" smtClean="0">
                <a:sym typeface="Arial" charset="0"/>
              </a:rPr>
              <a:t>Query Operators</a:t>
            </a:r>
          </a:p>
        </p:txBody>
      </p:sp>
      <p:sp>
        <p:nvSpPr>
          <p:cNvPr id="23555" name="Rectangle 3"/>
          <p:cNvSpPr>
            <a:spLocks noGrp="1" noChangeArrowheads="1"/>
          </p:cNvSpPr>
          <p:nvPr>
            <p:ph type="body" idx="1"/>
          </p:nvPr>
        </p:nvSpPr>
        <p:spPr>
          <a:xfrm>
            <a:off x="457200" y="1425575"/>
            <a:ext cx="8229600" cy="5078413"/>
          </a:xfrm>
        </p:spPr>
        <p:txBody>
          <a:bodyPr/>
          <a:lstStyle/>
          <a:p>
            <a:pPr marL="304800" indent="-304800" eaLnBrk="1" hangingPunct="1">
              <a:lnSpc>
                <a:spcPct val="90000"/>
              </a:lnSpc>
              <a:spcBef>
                <a:spcPct val="0"/>
              </a:spcBef>
            </a:pPr>
            <a:r>
              <a:rPr lang="en-US" sz="2700" smtClean="0"/>
              <a:t>Conditional Operators </a:t>
            </a:r>
          </a:p>
          <a:p>
            <a:pPr lvl="1" eaLnBrk="1" hangingPunct="1">
              <a:lnSpc>
                <a:spcPct val="90000"/>
              </a:lnSpc>
            </a:pPr>
            <a:r>
              <a:rPr lang="en-US" sz="2300" smtClean="0"/>
              <a:t>$all, $exists, $mod, $ne, $in, $nin, $nor, $or, $size, $type</a:t>
            </a:r>
          </a:p>
          <a:p>
            <a:pPr lvl="1" eaLnBrk="1" hangingPunct="1">
              <a:lnSpc>
                <a:spcPct val="90000"/>
              </a:lnSpc>
            </a:pPr>
            <a:r>
              <a:rPr lang="en-US" sz="2300" smtClean="0"/>
              <a:t>$lt, $lte, $gt, $gte</a:t>
            </a:r>
          </a:p>
          <a:p>
            <a:pPr lvl="1" eaLnBrk="1" hangingPunct="1">
              <a:lnSpc>
                <a:spcPct val="90000"/>
              </a:lnSpc>
              <a:buFont typeface="Arial" pitchFamily="34" charset="0"/>
              <a:buNone/>
            </a:pPr>
            <a:endParaRPr lang="en-US" sz="2300" smtClean="0"/>
          </a:p>
          <a:p>
            <a:pPr lvl="1" eaLnBrk="1" hangingPunct="1">
              <a:lnSpc>
                <a:spcPct val="90000"/>
              </a:lnSpc>
              <a:buFont typeface="Arial" pitchFamily="34" charset="0"/>
              <a:buNone/>
            </a:pPr>
            <a:r>
              <a:rPr lang="en-US" sz="2300" smtClean="0">
                <a:solidFill>
                  <a:srgbClr val="FFFF00"/>
                </a:solidFill>
              </a:rPr>
              <a:t>// find posts with any tags </a:t>
            </a:r>
            <a:endParaRPr lang="en-US" sz="2300" smtClean="0"/>
          </a:p>
          <a:p>
            <a:pPr lvl="1" eaLnBrk="1" hangingPunct="1">
              <a:lnSpc>
                <a:spcPct val="90000"/>
              </a:lnSpc>
              <a:buFont typeface="Arial" pitchFamily="34" charset="0"/>
              <a:buNone/>
            </a:pPr>
            <a:r>
              <a:rPr lang="en-US" sz="2300" smtClean="0"/>
              <a:t>&gt; db.posts.find( {</a:t>
            </a:r>
            <a:r>
              <a:rPr lang="en-US" sz="2300" smtClean="0">
                <a:solidFill>
                  <a:srgbClr val="9BBB59"/>
                </a:solidFill>
              </a:rPr>
              <a:t>tags</a:t>
            </a:r>
            <a:r>
              <a:rPr lang="en-US" sz="2300" smtClean="0"/>
              <a:t>: {$exists: true }} )</a:t>
            </a:r>
          </a:p>
          <a:p>
            <a:pPr lvl="1" eaLnBrk="1" hangingPunct="1">
              <a:lnSpc>
                <a:spcPct val="90000"/>
              </a:lnSpc>
              <a:buFont typeface="Arial" pitchFamily="34" charset="0"/>
              <a:buNone/>
            </a:pPr>
            <a:endParaRPr lang="en-US" sz="2300" smtClean="0"/>
          </a:p>
          <a:p>
            <a:pPr lvl="1" eaLnBrk="1" hangingPunct="1">
              <a:lnSpc>
                <a:spcPct val="90000"/>
              </a:lnSpc>
              <a:buFont typeface="Arial" pitchFamily="34" charset="0"/>
              <a:buNone/>
            </a:pPr>
            <a:r>
              <a:rPr lang="en-US" sz="2300" smtClean="0">
                <a:solidFill>
                  <a:srgbClr val="FFFF00"/>
                </a:solidFill>
              </a:rPr>
              <a:t>// find posts matching a regular expression</a:t>
            </a:r>
            <a:endParaRPr lang="en-US" sz="2300" smtClean="0"/>
          </a:p>
          <a:p>
            <a:pPr lvl="1" eaLnBrk="1" hangingPunct="1">
              <a:lnSpc>
                <a:spcPct val="90000"/>
              </a:lnSpc>
              <a:buFont typeface="Arial" pitchFamily="34" charset="0"/>
              <a:buNone/>
            </a:pPr>
            <a:r>
              <a:rPr lang="en-US" sz="2300" smtClean="0"/>
              <a:t>&gt; db.posts.find( {</a:t>
            </a:r>
            <a:r>
              <a:rPr lang="en-US" sz="2300" smtClean="0">
                <a:solidFill>
                  <a:srgbClr val="9BBB59"/>
                </a:solidFill>
              </a:rPr>
              <a:t>author</a:t>
            </a:r>
            <a:r>
              <a:rPr lang="en-US" sz="2300" smtClean="0"/>
              <a:t>: /^rog*/i } )</a:t>
            </a:r>
          </a:p>
          <a:p>
            <a:pPr lvl="1" eaLnBrk="1" hangingPunct="1">
              <a:lnSpc>
                <a:spcPct val="90000"/>
              </a:lnSpc>
              <a:buFont typeface="Arial" pitchFamily="34" charset="0"/>
              <a:buNone/>
            </a:pPr>
            <a:endParaRPr lang="en-US" sz="2300" smtClean="0">
              <a:solidFill>
                <a:srgbClr val="FFFF00"/>
              </a:solidFill>
            </a:endParaRPr>
          </a:p>
          <a:p>
            <a:pPr lvl="1" eaLnBrk="1" hangingPunct="1">
              <a:lnSpc>
                <a:spcPct val="90000"/>
              </a:lnSpc>
              <a:buFont typeface="Arial" pitchFamily="34" charset="0"/>
              <a:buNone/>
            </a:pPr>
            <a:r>
              <a:rPr lang="en-US" sz="2300" smtClean="0">
                <a:solidFill>
                  <a:srgbClr val="FFFF00"/>
                </a:solidFill>
              </a:rPr>
              <a:t>// count posts by author</a:t>
            </a:r>
            <a:endParaRPr lang="en-US" sz="2300" smtClean="0"/>
          </a:p>
          <a:p>
            <a:pPr lvl="1" eaLnBrk="1" hangingPunct="1">
              <a:lnSpc>
                <a:spcPct val="90000"/>
              </a:lnSpc>
              <a:buFont typeface="Arial" pitchFamily="34" charset="0"/>
              <a:buNone/>
            </a:pPr>
            <a:r>
              <a:rPr lang="en-US" sz="2300" smtClean="0"/>
              <a:t>&gt; db.posts.find( {</a:t>
            </a:r>
            <a:r>
              <a:rPr lang="en-US" sz="2300" smtClean="0">
                <a:solidFill>
                  <a:srgbClr val="9BBB59"/>
                </a:solidFill>
              </a:rPr>
              <a:t>author</a:t>
            </a:r>
            <a:r>
              <a:rPr lang="en-US" sz="2300" smtClean="0"/>
              <a:t>: </a:t>
            </a:r>
            <a:r>
              <a:rPr lang="ja-JP" altLang="en-US" sz="2300" smtClean="0">
                <a:latin typeface="Arial" pitchFamily="34" charset="0"/>
              </a:rPr>
              <a:t>‘</a:t>
            </a:r>
            <a:r>
              <a:rPr lang="en-US" altLang="ja-JP" sz="2300" smtClean="0"/>
              <a:t>roger</a:t>
            </a:r>
            <a:r>
              <a:rPr lang="ja-JP" altLang="en-US" sz="2300" smtClean="0">
                <a:latin typeface="Arial" pitchFamily="34" charset="0"/>
              </a:rPr>
              <a:t>’</a:t>
            </a:r>
            <a:r>
              <a:rPr lang="en-US" altLang="ja-JP" sz="2300" smtClean="0"/>
              <a:t>} ).count()</a:t>
            </a:r>
            <a:endParaRPr lang="en-US" sz="2300" smtClean="0"/>
          </a:p>
        </p:txBody>
      </p:sp>
    </p:spTree>
  </p:cSld>
  <p:clrMapOvr>
    <a:masterClrMapping/>
  </p:clrMapOvr>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489" name="Picture 1"/>
          <p:cNvPicPr>
            <a:picLocks noChangeAspect="1" noChangeArrowheads="1"/>
          </p:cNvPicPr>
          <p:nvPr/>
        </p:nvPicPr>
        <p:blipFill>
          <a:blip r:embed="rId2"/>
          <a:srcRect/>
          <a:stretch>
            <a:fillRect/>
          </a:stretch>
        </p:blipFill>
        <p:spPr bwMode="auto">
          <a:xfrm>
            <a:off x="3221038" y="6270625"/>
            <a:ext cx="2697162" cy="585788"/>
          </a:xfrm>
          <a:prstGeom prst="rect">
            <a:avLst/>
          </a:prstGeom>
          <a:noFill/>
          <a:ln w="12700" cap="rnd">
            <a:noFill/>
            <a:round/>
            <a:headEnd/>
            <a:tailEnd/>
          </a:ln>
        </p:spPr>
      </p:pic>
      <p:sp>
        <p:nvSpPr>
          <p:cNvPr id="25602" name="Rectangle 2"/>
          <p:cNvSpPr>
            <a:spLocks noGrp="1" noChangeArrowheads="1"/>
          </p:cNvSpPr>
          <p:nvPr>
            <p:ph type="title"/>
          </p:nvPr>
        </p:nvSpPr>
        <p:spPr/>
        <p:txBody>
          <a:bodyPr>
            <a:normAutofit/>
          </a:bodyPr>
          <a:lstStyle/>
          <a:p>
            <a:pPr>
              <a:defRPr/>
            </a:pPr>
            <a:r>
              <a:rPr lang="en-US" sz="3600" dirty="0" smtClean="0">
                <a:sym typeface="Arial" charset="0"/>
              </a:rPr>
              <a:t>Atomic Operations </a:t>
            </a:r>
          </a:p>
        </p:txBody>
      </p:sp>
      <p:sp>
        <p:nvSpPr>
          <p:cNvPr id="25603" name="Rectangle 3"/>
          <p:cNvSpPr>
            <a:spLocks noGrp="1" noChangeArrowheads="1"/>
          </p:cNvSpPr>
          <p:nvPr>
            <p:ph type="body" idx="1"/>
          </p:nvPr>
        </p:nvSpPr>
        <p:spPr/>
        <p:txBody>
          <a:bodyPr/>
          <a:lstStyle/>
          <a:p>
            <a:pPr marL="304800" indent="-304800" eaLnBrk="1" hangingPunct="1">
              <a:lnSpc>
                <a:spcPct val="90000"/>
              </a:lnSpc>
              <a:spcBef>
                <a:spcPct val="0"/>
              </a:spcBef>
            </a:pPr>
            <a:r>
              <a:rPr lang="en-US" sz="2900" smtClean="0"/>
              <a:t>$set, $unset, $inc, $push, $pushAll, $pull, $pullAll, $bit</a:t>
            </a:r>
          </a:p>
          <a:p>
            <a:pPr marL="304800" indent="-304800" eaLnBrk="1" hangingPunct="1">
              <a:lnSpc>
                <a:spcPct val="90000"/>
              </a:lnSpc>
            </a:pPr>
            <a:endParaRPr lang="en-US" sz="2900" smtClean="0"/>
          </a:p>
          <a:p>
            <a:pPr marL="304800" indent="-304800" eaLnBrk="1" hangingPunct="1">
              <a:lnSpc>
                <a:spcPct val="90000"/>
              </a:lnSpc>
              <a:buFont typeface="Arial" pitchFamily="34" charset="0"/>
              <a:buNone/>
            </a:pPr>
            <a:r>
              <a:rPr lang="en-US" sz="2900" smtClean="0"/>
              <a:t>&gt; comment = { </a:t>
            </a:r>
            <a:r>
              <a:rPr lang="en-US" sz="2900" smtClean="0">
                <a:solidFill>
                  <a:srgbClr val="9BBB59"/>
                </a:solidFill>
              </a:rPr>
              <a:t>author</a:t>
            </a:r>
            <a:r>
              <a:rPr lang="en-US" sz="2900" smtClean="0"/>
              <a:t>: </a:t>
            </a:r>
            <a:r>
              <a:rPr lang="ja-JP" altLang="en-US" sz="2900" smtClean="0">
                <a:latin typeface="Arial" pitchFamily="34" charset="0"/>
              </a:rPr>
              <a:t>“</a:t>
            </a:r>
            <a:r>
              <a:rPr lang="en-US" altLang="ja-JP" sz="2900" smtClean="0"/>
              <a:t>fred</a:t>
            </a:r>
            <a:r>
              <a:rPr lang="ja-JP" altLang="en-US" sz="2900" smtClean="0">
                <a:latin typeface="Arial" pitchFamily="34" charset="0"/>
              </a:rPr>
              <a:t>”</a:t>
            </a:r>
            <a:r>
              <a:rPr lang="en-US" altLang="ja-JP" sz="2900" smtClean="0"/>
              <a:t>, </a:t>
            </a:r>
          </a:p>
          <a:p>
            <a:pPr marL="304800" indent="-304800" eaLnBrk="1" hangingPunct="1">
              <a:lnSpc>
                <a:spcPct val="90000"/>
              </a:lnSpc>
              <a:buFont typeface="Arial" pitchFamily="34" charset="0"/>
              <a:buNone/>
            </a:pPr>
            <a:r>
              <a:rPr lang="en-US" sz="2900" smtClean="0"/>
              <a:t>                       </a:t>
            </a:r>
            <a:r>
              <a:rPr lang="en-US" sz="2900" smtClean="0">
                <a:solidFill>
                  <a:srgbClr val="9BBB59"/>
                </a:solidFill>
              </a:rPr>
              <a:t>date</a:t>
            </a:r>
            <a:r>
              <a:rPr lang="en-US" sz="2900" smtClean="0"/>
              <a:t>: new Date(),</a:t>
            </a:r>
          </a:p>
          <a:p>
            <a:pPr marL="304800" indent="-304800" eaLnBrk="1" hangingPunct="1">
              <a:lnSpc>
                <a:spcPct val="90000"/>
              </a:lnSpc>
              <a:buFont typeface="Arial" pitchFamily="34" charset="0"/>
              <a:buNone/>
            </a:pPr>
            <a:r>
              <a:rPr lang="en-US" sz="2900" smtClean="0"/>
              <a:t>                       </a:t>
            </a:r>
            <a:r>
              <a:rPr lang="en-US" sz="2900" smtClean="0">
                <a:solidFill>
                  <a:srgbClr val="9BBB59"/>
                </a:solidFill>
              </a:rPr>
              <a:t>text</a:t>
            </a:r>
            <a:r>
              <a:rPr lang="en-US" sz="2900" smtClean="0"/>
              <a:t>: </a:t>
            </a:r>
            <a:r>
              <a:rPr lang="ja-JP" altLang="en-US" sz="2900" smtClean="0">
                <a:latin typeface="Arial" pitchFamily="34" charset="0"/>
              </a:rPr>
              <a:t>“</a:t>
            </a:r>
            <a:r>
              <a:rPr lang="en-US" altLang="ja-JP" sz="2900" smtClean="0"/>
              <a:t>Best Movie Ever</a:t>
            </a:r>
            <a:r>
              <a:rPr lang="ja-JP" altLang="en-US" sz="2900" smtClean="0">
                <a:latin typeface="Arial" pitchFamily="34" charset="0"/>
              </a:rPr>
              <a:t>”</a:t>
            </a:r>
            <a:r>
              <a:rPr lang="en-US" altLang="ja-JP" sz="2900" smtClean="0"/>
              <a:t>}</a:t>
            </a:r>
          </a:p>
          <a:p>
            <a:pPr marL="304800" indent="-304800" eaLnBrk="1" hangingPunct="1">
              <a:lnSpc>
                <a:spcPct val="90000"/>
              </a:lnSpc>
              <a:buFont typeface="Arial" pitchFamily="34" charset="0"/>
              <a:buNone/>
            </a:pPr>
            <a:endParaRPr lang="en-US" sz="2900" smtClean="0"/>
          </a:p>
          <a:p>
            <a:pPr marL="304800" indent="-304800" eaLnBrk="1" hangingPunct="1">
              <a:lnSpc>
                <a:spcPct val="90000"/>
              </a:lnSpc>
              <a:buFont typeface="Arial" pitchFamily="34" charset="0"/>
              <a:buNone/>
            </a:pPr>
            <a:r>
              <a:rPr lang="en-US" sz="2900" smtClean="0"/>
              <a:t> &gt; db.posts.update( { </a:t>
            </a:r>
            <a:r>
              <a:rPr lang="en-US" sz="2900" smtClean="0">
                <a:solidFill>
                  <a:srgbClr val="9BBB59"/>
                </a:solidFill>
              </a:rPr>
              <a:t>_id</a:t>
            </a:r>
            <a:r>
              <a:rPr lang="en-US" sz="2900" smtClean="0"/>
              <a:t>: </a:t>
            </a:r>
            <a:r>
              <a:rPr lang="ja-JP" altLang="en-US" sz="2900" smtClean="0">
                <a:latin typeface="Arial" pitchFamily="34" charset="0"/>
              </a:rPr>
              <a:t>“</a:t>
            </a:r>
            <a:r>
              <a:rPr lang="en-US" altLang="ja-JP" sz="2900" smtClean="0"/>
              <a:t>...</a:t>
            </a:r>
            <a:r>
              <a:rPr lang="ja-JP" altLang="en-US" sz="2900" smtClean="0">
                <a:latin typeface="Arial" pitchFamily="34" charset="0"/>
              </a:rPr>
              <a:t>”</a:t>
            </a:r>
            <a:r>
              <a:rPr lang="en-US" altLang="ja-JP" sz="2900" smtClean="0"/>
              <a:t> }, </a:t>
            </a:r>
          </a:p>
          <a:p>
            <a:pPr marL="304800" indent="-304800" eaLnBrk="1" hangingPunct="1">
              <a:lnSpc>
                <a:spcPct val="90000"/>
              </a:lnSpc>
              <a:buFont typeface="Arial" pitchFamily="34" charset="0"/>
              <a:buNone/>
            </a:pPr>
            <a:r>
              <a:rPr lang="en-US" sz="2900" smtClean="0">
                <a:solidFill>
                  <a:srgbClr val="3366FF"/>
                </a:solidFill>
              </a:rPr>
              <a:t>	                     </a:t>
            </a:r>
            <a:r>
              <a:rPr lang="en-US" sz="2900" smtClean="0">
                <a:solidFill>
                  <a:srgbClr val="9BBB59"/>
                </a:solidFill>
              </a:rPr>
              <a:t>$push</a:t>
            </a:r>
            <a:r>
              <a:rPr lang="en-US" sz="2900" smtClean="0"/>
              <a:t>: {</a:t>
            </a:r>
            <a:r>
              <a:rPr lang="en-US" sz="2900" smtClean="0">
                <a:solidFill>
                  <a:srgbClr val="9BBB59"/>
                </a:solidFill>
              </a:rPr>
              <a:t>comments</a:t>
            </a:r>
            <a:r>
              <a:rPr lang="en-US" sz="2900" smtClean="0"/>
              <a:t>: comment} );</a:t>
            </a:r>
          </a:p>
        </p:txBody>
      </p:sp>
    </p:spTree>
  </p:cSld>
  <p:clrMapOvr>
    <a:masterClrMapping/>
  </p:clrMapOvr>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513" name="Picture 1"/>
          <p:cNvPicPr>
            <a:picLocks noChangeAspect="1" noChangeArrowheads="1"/>
          </p:cNvPicPr>
          <p:nvPr/>
        </p:nvPicPr>
        <p:blipFill>
          <a:blip r:embed="rId3"/>
          <a:srcRect/>
          <a:stretch>
            <a:fillRect/>
          </a:stretch>
        </p:blipFill>
        <p:spPr bwMode="auto">
          <a:xfrm>
            <a:off x="3221038" y="6270625"/>
            <a:ext cx="2697162" cy="585788"/>
          </a:xfrm>
          <a:prstGeom prst="rect">
            <a:avLst/>
          </a:prstGeom>
          <a:noFill/>
          <a:ln w="12700" cap="rnd">
            <a:noFill/>
            <a:round/>
            <a:headEnd/>
            <a:tailEnd/>
          </a:ln>
        </p:spPr>
      </p:pic>
      <p:sp>
        <p:nvSpPr>
          <p:cNvPr id="22530" name="Rectangle 2"/>
          <p:cNvSpPr>
            <a:spLocks noGrp="1" noChangeArrowheads="1"/>
          </p:cNvSpPr>
          <p:nvPr>
            <p:ph type="title"/>
          </p:nvPr>
        </p:nvSpPr>
        <p:spPr>
          <a:xfrm>
            <a:off x="457200" y="-3175"/>
            <a:ext cx="8229600" cy="1141413"/>
          </a:xfrm>
        </p:spPr>
        <p:txBody>
          <a:bodyPr>
            <a:normAutofit/>
          </a:bodyPr>
          <a:lstStyle/>
          <a:p>
            <a:pPr>
              <a:defRPr/>
            </a:pPr>
            <a:r>
              <a:rPr lang="en-US" sz="3600" dirty="0" smtClean="0">
                <a:sym typeface="Arial" charset="0"/>
              </a:rPr>
              <a:t>Indexes</a:t>
            </a:r>
          </a:p>
        </p:txBody>
      </p:sp>
      <p:sp>
        <p:nvSpPr>
          <p:cNvPr id="22531" name="Rectangle 3"/>
          <p:cNvSpPr>
            <a:spLocks noGrp="1" noChangeArrowheads="1"/>
          </p:cNvSpPr>
          <p:nvPr>
            <p:ph type="body" idx="1"/>
          </p:nvPr>
        </p:nvSpPr>
        <p:spPr>
          <a:xfrm>
            <a:off x="457200" y="2449513"/>
            <a:ext cx="8229600" cy="4527550"/>
          </a:xfrm>
        </p:spPr>
        <p:txBody>
          <a:bodyPr/>
          <a:lstStyle/>
          <a:p>
            <a:pPr marL="311150" lvl="1" indent="0" eaLnBrk="1" hangingPunct="1">
              <a:lnSpc>
                <a:spcPct val="80000"/>
              </a:lnSpc>
              <a:buFont typeface="Arial" pitchFamily="34" charset="0"/>
              <a:buNone/>
            </a:pPr>
            <a:r>
              <a:rPr lang="en-US" sz="2500" smtClean="0">
                <a:solidFill>
                  <a:srgbClr val="FFFF00"/>
                </a:solidFill>
              </a:rPr>
              <a:t>// Index nested documents</a:t>
            </a:r>
            <a:endParaRPr lang="en-US" sz="2500" smtClean="0"/>
          </a:p>
          <a:p>
            <a:pPr marL="311150" lvl="1" indent="0" eaLnBrk="1" hangingPunct="1">
              <a:lnSpc>
                <a:spcPct val="80000"/>
              </a:lnSpc>
              <a:buFont typeface="Arial" pitchFamily="34" charset="0"/>
              <a:buNone/>
            </a:pPr>
            <a:r>
              <a:rPr lang="en-US" sz="2500" smtClean="0"/>
              <a:t>&gt; db.posts.ensureIndex( </a:t>
            </a:r>
            <a:r>
              <a:rPr lang="ja-JP" altLang="en-US" sz="2500" smtClean="0">
                <a:latin typeface="Arial" pitchFamily="34" charset="0"/>
              </a:rPr>
              <a:t>“</a:t>
            </a:r>
            <a:r>
              <a:rPr lang="en-US" altLang="ja-JP" sz="2500" smtClean="0">
                <a:solidFill>
                  <a:srgbClr val="9BBB59"/>
                </a:solidFill>
              </a:rPr>
              <a:t>comments.author</a:t>
            </a:r>
            <a:r>
              <a:rPr lang="ja-JP" altLang="en-US" sz="2500" smtClean="0">
                <a:latin typeface="Arial" pitchFamily="34" charset="0"/>
              </a:rPr>
              <a:t>”</a:t>
            </a:r>
            <a:r>
              <a:rPr lang="en-US" altLang="ja-JP" sz="2500" smtClean="0"/>
              <a:t>:1 )</a:t>
            </a:r>
          </a:p>
          <a:p>
            <a:pPr marL="311150" lvl="1" indent="0" eaLnBrk="1" hangingPunct="1">
              <a:lnSpc>
                <a:spcPct val="80000"/>
              </a:lnSpc>
              <a:buFont typeface="Arial" pitchFamily="34" charset="0"/>
              <a:buNone/>
            </a:pPr>
            <a:r>
              <a:rPr lang="en-US" sz="2500" smtClean="0"/>
              <a:t> &gt; db.posts.find({</a:t>
            </a:r>
            <a:r>
              <a:rPr lang="ja-JP" altLang="en-US" sz="2500" smtClean="0">
                <a:latin typeface="Arial" pitchFamily="34" charset="0"/>
              </a:rPr>
              <a:t>‘</a:t>
            </a:r>
            <a:r>
              <a:rPr lang="en-US" altLang="ja-JP" sz="2500" smtClean="0">
                <a:solidFill>
                  <a:srgbClr val="9BBB59"/>
                </a:solidFill>
              </a:rPr>
              <a:t>comments.author</a:t>
            </a:r>
            <a:r>
              <a:rPr lang="ja-JP" altLang="en-US" sz="2500" smtClean="0">
                <a:latin typeface="Arial" pitchFamily="34" charset="0"/>
              </a:rPr>
              <a:t>’</a:t>
            </a:r>
            <a:r>
              <a:rPr lang="en-US" altLang="ja-JP" sz="2500" smtClean="0"/>
              <a:t>:</a:t>
            </a:r>
            <a:r>
              <a:rPr lang="ja-JP" altLang="en-US" sz="2500" smtClean="0">
                <a:latin typeface="Arial" pitchFamily="34" charset="0"/>
              </a:rPr>
              <a:t>’</a:t>
            </a:r>
            <a:r>
              <a:rPr lang="en-US" altLang="ja-JP" sz="2500" smtClean="0"/>
              <a:t>Fred</a:t>
            </a:r>
            <a:r>
              <a:rPr lang="ja-JP" altLang="en-US" sz="2500" smtClean="0">
                <a:latin typeface="Arial" pitchFamily="34" charset="0"/>
              </a:rPr>
              <a:t>’</a:t>
            </a:r>
            <a:r>
              <a:rPr lang="en-US" altLang="ja-JP" sz="2500" smtClean="0"/>
              <a:t>})</a:t>
            </a:r>
          </a:p>
          <a:p>
            <a:pPr marL="311150" lvl="1" indent="0" eaLnBrk="1" hangingPunct="1">
              <a:lnSpc>
                <a:spcPct val="80000"/>
              </a:lnSpc>
              <a:buFont typeface="Wingdings" pitchFamily="2" charset="2"/>
              <a:buChar char="Ø"/>
            </a:pPr>
            <a:endParaRPr lang="en-US" sz="2500" smtClean="0"/>
          </a:p>
          <a:p>
            <a:pPr marL="311150" lvl="1" indent="0" eaLnBrk="1" hangingPunct="1">
              <a:lnSpc>
                <a:spcPct val="80000"/>
              </a:lnSpc>
              <a:buFont typeface="Arial" pitchFamily="34" charset="0"/>
              <a:buNone/>
            </a:pPr>
            <a:r>
              <a:rPr lang="en-US" sz="2500" smtClean="0">
                <a:solidFill>
                  <a:srgbClr val="FFFF00"/>
                </a:solidFill>
              </a:rPr>
              <a:t>// Index on tags (array values)</a:t>
            </a:r>
            <a:endParaRPr lang="en-US" sz="2500" smtClean="0"/>
          </a:p>
          <a:p>
            <a:pPr marL="311150" lvl="1" indent="0" eaLnBrk="1" hangingPunct="1">
              <a:lnSpc>
                <a:spcPct val="80000"/>
              </a:lnSpc>
              <a:buFont typeface="Arial" pitchFamily="34" charset="0"/>
              <a:buNone/>
            </a:pPr>
            <a:r>
              <a:rPr lang="en-US" sz="2500" smtClean="0"/>
              <a:t>&gt; db.posts.ensureIndex( </a:t>
            </a:r>
            <a:r>
              <a:rPr lang="en-US" sz="2500" smtClean="0">
                <a:solidFill>
                  <a:srgbClr val="9BBB59"/>
                </a:solidFill>
              </a:rPr>
              <a:t>tags</a:t>
            </a:r>
            <a:r>
              <a:rPr lang="en-US" sz="2500" smtClean="0"/>
              <a:t>: 1)</a:t>
            </a:r>
          </a:p>
          <a:p>
            <a:pPr marL="311150" lvl="1" indent="0" eaLnBrk="1" hangingPunct="1">
              <a:lnSpc>
                <a:spcPct val="80000"/>
              </a:lnSpc>
              <a:buFont typeface="Arial" pitchFamily="34" charset="0"/>
              <a:buNone/>
            </a:pPr>
            <a:r>
              <a:rPr lang="en-US" sz="2500" smtClean="0"/>
              <a:t>&gt; db.posts.find( { </a:t>
            </a:r>
            <a:r>
              <a:rPr lang="en-US" sz="2500" smtClean="0">
                <a:solidFill>
                  <a:srgbClr val="9BBB59"/>
                </a:solidFill>
              </a:rPr>
              <a:t>tags</a:t>
            </a:r>
            <a:r>
              <a:rPr lang="en-US" sz="2500" smtClean="0"/>
              <a:t>: </a:t>
            </a:r>
            <a:r>
              <a:rPr lang="ja-JP" altLang="en-US" sz="2500" smtClean="0">
                <a:latin typeface="Arial" pitchFamily="34" charset="0"/>
              </a:rPr>
              <a:t>’</a:t>
            </a:r>
            <a:r>
              <a:rPr lang="en-US" altLang="ja-JP" sz="2500" smtClean="0"/>
              <a:t>Manga</a:t>
            </a:r>
            <a:r>
              <a:rPr lang="ja-JP" altLang="en-US" sz="2500" smtClean="0">
                <a:latin typeface="Arial" pitchFamily="34" charset="0"/>
              </a:rPr>
              <a:t>’</a:t>
            </a:r>
            <a:r>
              <a:rPr lang="en-US" altLang="ja-JP" sz="2500" smtClean="0"/>
              <a:t> } )</a:t>
            </a:r>
          </a:p>
          <a:p>
            <a:pPr marL="311150" lvl="1" indent="0" eaLnBrk="1" hangingPunct="1">
              <a:lnSpc>
                <a:spcPct val="80000"/>
              </a:lnSpc>
              <a:buFont typeface="Arial" pitchFamily="34" charset="0"/>
              <a:buNone/>
            </a:pPr>
            <a:endParaRPr lang="en-US" sz="2500" smtClean="0"/>
          </a:p>
          <a:p>
            <a:pPr marL="311150" lvl="1" indent="0" eaLnBrk="1" hangingPunct="1">
              <a:lnSpc>
                <a:spcPct val="80000"/>
              </a:lnSpc>
              <a:buFont typeface="Arial" pitchFamily="34" charset="0"/>
              <a:buNone/>
            </a:pPr>
            <a:r>
              <a:rPr lang="en-US" sz="2500" smtClean="0">
                <a:solidFill>
                  <a:srgbClr val="FFFF00"/>
                </a:solidFill>
              </a:rPr>
              <a:t>// geospatial index</a:t>
            </a:r>
            <a:endParaRPr lang="en-US" sz="2500" smtClean="0"/>
          </a:p>
          <a:p>
            <a:pPr marL="311150" lvl="1" indent="0" eaLnBrk="1" hangingPunct="1">
              <a:lnSpc>
                <a:spcPct val="80000"/>
              </a:lnSpc>
              <a:buFont typeface="Arial" pitchFamily="34" charset="0"/>
              <a:buNone/>
            </a:pPr>
            <a:r>
              <a:rPr lang="en-US" sz="2500" smtClean="0"/>
              <a:t>&gt; db.posts.ensureIndex({ </a:t>
            </a:r>
            <a:r>
              <a:rPr lang="ja-JP" altLang="en-US" sz="2500" smtClean="0">
                <a:latin typeface="Arial" pitchFamily="34" charset="0"/>
              </a:rPr>
              <a:t>“</a:t>
            </a:r>
            <a:r>
              <a:rPr lang="en-US" altLang="ja-JP" sz="2500" smtClean="0">
                <a:solidFill>
                  <a:srgbClr val="9BBB59"/>
                </a:solidFill>
              </a:rPr>
              <a:t>author.location</a:t>
            </a:r>
            <a:r>
              <a:rPr lang="ja-JP" altLang="en-US" sz="2500" smtClean="0">
                <a:latin typeface="Arial" pitchFamily="34" charset="0"/>
              </a:rPr>
              <a:t>”</a:t>
            </a:r>
            <a:r>
              <a:rPr lang="en-US" altLang="ja-JP" sz="2500" smtClean="0"/>
              <a:t>: </a:t>
            </a:r>
            <a:r>
              <a:rPr lang="ja-JP" altLang="en-US" sz="2500" smtClean="0">
                <a:latin typeface="Arial" pitchFamily="34" charset="0"/>
              </a:rPr>
              <a:t>“</a:t>
            </a:r>
            <a:r>
              <a:rPr lang="en-US" altLang="ja-JP" sz="2500" smtClean="0"/>
              <a:t>2d</a:t>
            </a:r>
            <a:r>
              <a:rPr lang="ja-JP" altLang="en-US" sz="2500" smtClean="0">
                <a:latin typeface="Arial" pitchFamily="34" charset="0"/>
              </a:rPr>
              <a:t>”</a:t>
            </a:r>
            <a:r>
              <a:rPr lang="en-US" altLang="ja-JP" sz="2500" smtClean="0"/>
              <a:t> )</a:t>
            </a:r>
          </a:p>
          <a:p>
            <a:pPr marL="311150" lvl="1" indent="0" eaLnBrk="1" hangingPunct="1">
              <a:lnSpc>
                <a:spcPct val="80000"/>
              </a:lnSpc>
              <a:buFont typeface="Arial" pitchFamily="34" charset="0"/>
              <a:buNone/>
            </a:pPr>
            <a:r>
              <a:rPr lang="en-US" sz="2500" smtClean="0"/>
              <a:t>&gt; db.posts.find( </a:t>
            </a:r>
            <a:r>
              <a:rPr lang="ja-JP" altLang="en-US" sz="2500" smtClean="0">
                <a:latin typeface="Arial" pitchFamily="34" charset="0"/>
              </a:rPr>
              <a:t>“</a:t>
            </a:r>
            <a:r>
              <a:rPr lang="en-US" altLang="ja-JP" sz="2500" smtClean="0">
                <a:solidFill>
                  <a:srgbClr val="9BBB59"/>
                </a:solidFill>
              </a:rPr>
              <a:t>author.location</a:t>
            </a:r>
            <a:r>
              <a:rPr lang="ja-JP" altLang="en-US" sz="2500" smtClean="0">
                <a:latin typeface="Arial" pitchFamily="34" charset="0"/>
              </a:rPr>
              <a:t>”</a:t>
            </a:r>
            <a:r>
              <a:rPr lang="en-US" altLang="ja-JP" sz="2500" smtClean="0"/>
              <a:t> : { </a:t>
            </a:r>
            <a:r>
              <a:rPr lang="en-US" altLang="ja-JP" sz="2500" smtClean="0">
                <a:solidFill>
                  <a:srgbClr val="9BBB59"/>
                </a:solidFill>
              </a:rPr>
              <a:t>$near </a:t>
            </a:r>
            <a:r>
              <a:rPr lang="en-US" altLang="ja-JP" sz="2500" smtClean="0"/>
              <a:t>: [22,42] } )</a:t>
            </a:r>
            <a:endParaRPr lang="en-US" sz="2500" smtClean="0"/>
          </a:p>
        </p:txBody>
      </p:sp>
      <p:sp>
        <p:nvSpPr>
          <p:cNvPr id="21508" name="Rectangle 4"/>
          <p:cNvSpPr>
            <a:spLocks/>
          </p:cNvSpPr>
          <p:nvPr/>
        </p:nvSpPr>
        <p:spPr bwMode="auto">
          <a:xfrm>
            <a:off x="1841500" y="1193800"/>
            <a:ext cx="5461000" cy="1016000"/>
          </a:xfrm>
          <a:prstGeom prst="rect">
            <a:avLst/>
          </a:prstGeom>
          <a:noFill/>
          <a:ln w="12700" cap="rnd">
            <a:noFill/>
            <a:round/>
            <a:headEnd/>
            <a:tailEnd/>
          </a:ln>
        </p:spPr>
        <p:txBody>
          <a:bodyPr lIns="0" tIns="0" rIns="0" bIns="0"/>
          <a:lstStyle/>
          <a:p>
            <a:pPr marL="26988" algn="l">
              <a:lnSpc>
                <a:spcPct val="80000"/>
              </a:lnSpc>
              <a:spcBef>
                <a:spcPts val="663"/>
              </a:spcBef>
            </a:pPr>
            <a:r>
              <a:rPr lang="en-US" sz="2500">
                <a:solidFill>
                  <a:schemeClr val="tx1"/>
                </a:solidFill>
                <a:ea typeface="MS PGothic" pitchFamily="34" charset="-128"/>
              </a:rPr>
              <a:t>Create index on any Field in Document</a:t>
            </a:r>
            <a:endParaRPr lang="en-US" sz="2900">
              <a:solidFill>
                <a:schemeClr val="tx1"/>
              </a:solidFill>
              <a:ea typeface="MS PGothic" pitchFamily="34" charset="-128"/>
            </a:endParaRPr>
          </a:p>
          <a:p>
            <a:pPr marL="26988" algn="l">
              <a:lnSpc>
                <a:spcPct val="80000"/>
              </a:lnSpc>
              <a:spcBef>
                <a:spcPts val="663"/>
              </a:spcBef>
            </a:pPr>
            <a:r>
              <a:rPr lang="en-US" sz="2500">
                <a:solidFill>
                  <a:schemeClr val="tx1"/>
                </a:solidFill>
                <a:ea typeface="MS PGothic" pitchFamily="34" charset="-128"/>
              </a:rPr>
              <a:t>   &gt;db.posts.ensureIndex({</a:t>
            </a:r>
            <a:r>
              <a:rPr lang="en-US" sz="2500">
                <a:solidFill>
                  <a:srgbClr val="9BBB59"/>
                </a:solidFill>
                <a:ea typeface="MS PGothic" pitchFamily="34" charset="-128"/>
              </a:rPr>
              <a:t>author</a:t>
            </a:r>
            <a:r>
              <a:rPr lang="en-US" sz="2500">
                <a:solidFill>
                  <a:schemeClr val="tx1"/>
                </a:solidFill>
                <a:ea typeface="MS PGothic" pitchFamily="34" charset="-128"/>
              </a:rPr>
              <a:t>: 1})</a:t>
            </a:r>
            <a:endParaRPr lang="en-US" sz="2900">
              <a:solidFill>
                <a:schemeClr val="tx1"/>
              </a:solidFill>
              <a:ea typeface="MS PGothic" pitchFamily="34" charset="-128"/>
            </a:endParaRPr>
          </a:p>
          <a:p>
            <a:pPr marL="26988" algn="l">
              <a:lnSpc>
                <a:spcPct val="80000"/>
              </a:lnSpc>
              <a:spcBef>
                <a:spcPts val="663"/>
              </a:spcBef>
            </a:pPr>
            <a:endParaRPr lang="en-US" sz="2500">
              <a:solidFill>
                <a:schemeClr val="tx1"/>
              </a:solidFill>
              <a:ea typeface="MS PGothic" pitchFamily="34" charset="-128"/>
            </a:endParaRPr>
          </a:p>
          <a:p>
            <a:pPr marL="26988" algn="l">
              <a:lnSpc>
                <a:spcPct val="80000"/>
              </a:lnSpc>
              <a:spcBef>
                <a:spcPts val="663"/>
              </a:spcBef>
            </a:pPr>
            <a:endParaRPr lang="en-US" sz="2900">
              <a:solidFill>
                <a:schemeClr val="tx1"/>
              </a:solidFill>
              <a:ea typeface="MS PGothic" pitchFamily="34" charset="-128"/>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50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531">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2531">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253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2531">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2531">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2531">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2531">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2531">
                                            <p:txEl>
                                              <p:pRg st="9" end="9"/>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2531">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08"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537" name="Picture 1"/>
          <p:cNvPicPr>
            <a:picLocks noChangeAspect="1" noChangeArrowheads="1"/>
          </p:cNvPicPr>
          <p:nvPr/>
        </p:nvPicPr>
        <p:blipFill>
          <a:blip r:embed="rId3"/>
          <a:srcRect/>
          <a:stretch>
            <a:fillRect/>
          </a:stretch>
        </p:blipFill>
        <p:spPr bwMode="auto">
          <a:xfrm>
            <a:off x="3221038" y="6270625"/>
            <a:ext cx="2697162" cy="585788"/>
          </a:xfrm>
          <a:prstGeom prst="rect">
            <a:avLst/>
          </a:prstGeom>
          <a:noFill/>
          <a:ln w="12700" cap="rnd">
            <a:noFill/>
            <a:round/>
            <a:headEnd/>
            <a:tailEnd/>
          </a:ln>
        </p:spPr>
      </p:pic>
      <p:sp>
        <p:nvSpPr>
          <p:cNvPr id="24578" name="Rectangle 2"/>
          <p:cNvSpPr>
            <a:spLocks noGrp="1" noChangeArrowheads="1"/>
          </p:cNvSpPr>
          <p:nvPr>
            <p:ph type="title"/>
          </p:nvPr>
        </p:nvSpPr>
        <p:spPr>
          <a:xfrm>
            <a:off x="-152400" y="274638"/>
            <a:ext cx="9296400" cy="1143000"/>
          </a:xfrm>
        </p:spPr>
        <p:txBody>
          <a:bodyPr>
            <a:normAutofit/>
          </a:bodyPr>
          <a:lstStyle/>
          <a:p>
            <a:pPr eaLnBrk="1" hangingPunct="1">
              <a:defRPr/>
            </a:pPr>
            <a:r>
              <a:rPr lang="en-US" sz="3600" dirty="0" smtClean="0">
                <a:sym typeface="Arial" charset="0"/>
              </a:rPr>
              <a:t>Aggregation/Batch Data Processing</a:t>
            </a:r>
          </a:p>
        </p:txBody>
      </p:sp>
      <p:sp>
        <p:nvSpPr>
          <p:cNvPr id="24579" name="Rectangle 3"/>
          <p:cNvSpPr>
            <a:spLocks noGrp="1" noChangeArrowheads="1"/>
          </p:cNvSpPr>
          <p:nvPr>
            <p:ph type="body" idx="1"/>
          </p:nvPr>
        </p:nvSpPr>
        <p:spPr>
          <a:xfrm>
            <a:off x="457200" y="1425575"/>
            <a:ext cx="8229600" cy="5078413"/>
          </a:xfrm>
        </p:spPr>
        <p:txBody>
          <a:bodyPr>
            <a:normAutofit lnSpcReduction="10000"/>
          </a:bodyPr>
          <a:lstStyle/>
          <a:p>
            <a:pPr marL="304800" indent="-304800" eaLnBrk="1" hangingPunct="1">
              <a:lnSpc>
                <a:spcPct val="90000"/>
              </a:lnSpc>
              <a:buFont typeface="Arial" charset="0"/>
              <a:buChar char="•"/>
              <a:defRPr/>
            </a:pPr>
            <a:r>
              <a:rPr lang="en-US" sz="2700" dirty="0" smtClean="0"/>
              <a:t>Map/Reduce can be used for batch data processing</a:t>
            </a:r>
          </a:p>
          <a:p>
            <a:pPr lvl="1" eaLnBrk="1" hangingPunct="1">
              <a:lnSpc>
                <a:spcPct val="90000"/>
              </a:lnSpc>
              <a:buFont typeface="Arial" charset="0"/>
              <a:buChar char="–"/>
              <a:defRPr/>
            </a:pPr>
            <a:r>
              <a:rPr lang="en-US" sz="2700" dirty="0" smtClean="0"/>
              <a:t>Currently being used for totaling, averaging, </a:t>
            </a:r>
            <a:r>
              <a:rPr lang="en-US" sz="2700" dirty="0" err="1" smtClean="0"/>
              <a:t>etc</a:t>
            </a:r>
            <a:endParaRPr lang="en-US" sz="2700" dirty="0" smtClean="0"/>
          </a:p>
          <a:p>
            <a:pPr lvl="1" eaLnBrk="1" hangingPunct="1">
              <a:lnSpc>
                <a:spcPct val="90000"/>
              </a:lnSpc>
              <a:buFont typeface="Arial" charset="0"/>
              <a:buChar char="–"/>
              <a:defRPr/>
            </a:pPr>
            <a:r>
              <a:rPr lang="en-US" sz="2700" dirty="0" smtClean="0"/>
              <a:t>Map/Reduce is a big hammer</a:t>
            </a:r>
          </a:p>
          <a:p>
            <a:pPr eaLnBrk="1" hangingPunct="1">
              <a:lnSpc>
                <a:spcPct val="90000"/>
              </a:lnSpc>
              <a:buFont typeface="Arial" charset="0"/>
              <a:buChar char="•"/>
              <a:defRPr/>
            </a:pPr>
            <a:r>
              <a:rPr lang="en-US" sz="3100" dirty="0" smtClean="0"/>
              <a:t>Simple aggregate functions available</a:t>
            </a:r>
          </a:p>
          <a:p>
            <a:pPr marL="304800" indent="-304800" eaLnBrk="1" hangingPunct="1">
              <a:lnSpc>
                <a:spcPct val="90000"/>
              </a:lnSpc>
              <a:buFont typeface="Arial" charset="0"/>
              <a:buChar char="•"/>
              <a:defRPr/>
            </a:pPr>
            <a:r>
              <a:rPr lang="en-US" sz="2700" dirty="0" smtClean="0"/>
              <a:t> </a:t>
            </a:r>
            <a:r>
              <a:rPr lang="en-US" sz="2700" dirty="0" smtClean="0"/>
              <a:t>Aggregation Framework: Simple, Fast</a:t>
            </a:r>
          </a:p>
          <a:p>
            <a:pPr lvl="1" eaLnBrk="1" hangingPunct="1">
              <a:lnSpc>
                <a:spcPct val="90000"/>
              </a:lnSpc>
              <a:buFont typeface="Arial" charset="0"/>
              <a:buChar char="–"/>
              <a:defRPr/>
            </a:pPr>
            <a:r>
              <a:rPr lang="en-US" sz="2700" dirty="0" smtClean="0"/>
              <a:t>No </a:t>
            </a:r>
            <a:r>
              <a:rPr lang="en-US" sz="2700" dirty="0" err="1" smtClean="0"/>
              <a:t>Javascript</a:t>
            </a:r>
            <a:r>
              <a:rPr lang="en-US" sz="2700" dirty="0" smtClean="0"/>
              <a:t> Needed, runs natively on server</a:t>
            </a:r>
          </a:p>
          <a:p>
            <a:pPr lvl="1" eaLnBrk="1" hangingPunct="1">
              <a:lnSpc>
                <a:spcPct val="90000"/>
              </a:lnSpc>
              <a:buFont typeface="Arial" charset="0"/>
              <a:buChar char="–"/>
              <a:defRPr/>
            </a:pPr>
            <a:r>
              <a:rPr lang="en-US" sz="2700" dirty="0" smtClean="0"/>
              <a:t>Filter or Select Only Matching Sub-documents or Arrays via new operators</a:t>
            </a:r>
          </a:p>
          <a:p>
            <a:pPr marL="304800" indent="-304800" eaLnBrk="1" hangingPunct="1">
              <a:lnSpc>
                <a:spcPct val="90000"/>
              </a:lnSpc>
              <a:buFont typeface="Arial" charset="0"/>
              <a:buChar char="•"/>
              <a:defRPr/>
            </a:pPr>
            <a:r>
              <a:rPr lang="en-US" sz="2700" dirty="0" err="1" smtClean="0"/>
              <a:t>MongoDB</a:t>
            </a:r>
            <a:r>
              <a:rPr lang="en-US" sz="2700" dirty="0" smtClean="0"/>
              <a:t> </a:t>
            </a:r>
            <a:r>
              <a:rPr lang="en-US" sz="2700" dirty="0" err="1" smtClean="0"/>
              <a:t>Hadoop</a:t>
            </a:r>
            <a:r>
              <a:rPr lang="en-US" sz="2700" dirty="0" smtClean="0"/>
              <a:t> Connector</a:t>
            </a:r>
          </a:p>
          <a:p>
            <a:pPr lvl="1" eaLnBrk="1" hangingPunct="1">
              <a:lnSpc>
                <a:spcPct val="90000"/>
              </a:lnSpc>
              <a:buFont typeface="Arial" charset="0"/>
              <a:buChar char="–"/>
              <a:defRPr/>
            </a:pPr>
            <a:r>
              <a:rPr lang="en-US" sz="2700" dirty="0" smtClean="0"/>
              <a:t>Useful for </a:t>
            </a:r>
            <a:r>
              <a:rPr lang="en-US" sz="2700" dirty="0" err="1" smtClean="0"/>
              <a:t>Hadoop</a:t>
            </a:r>
            <a:r>
              <a:rPr lang="en-US" sz="2700" dirty="0" smtClean="0"/>
              <a:t> Integration</a:t>
            </a:r>
          </a:p>
          <a:p>
            <a:pPr lvl="1" eaLnBrk="1" hangingPunct="1">
              <a:lnSpc>
                <a:spcPct val="90000"/>
              </a:lnSpc>
              <a:buFont typeface="Arial" charset="0"/>
              <a:buChar char="–"/>
              <a:defRPr/>
            </a:pPr>
            <a:r>
              <a:rPr lang="en-US" sz="2700" dirty="0" smtClean="0"/>
              <a:t>Massive Batch Processing Jobs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57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579">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457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579">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4579">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4579">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4579">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4579">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4579">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4579">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1"/>
          <p:cNvSpPr>
            <a:spLocks noGrp="1" noChangeArrowheads="1"/>
          </p:cNvSpPr>
          <p:nvPr>
            <p:ph type="title"/>
          </p:nvPr>
        </p:nvSpPr>
        <p:spPr/>
        <p:txBody>
          <a:bodyPr rIns="132080" rtlCol="0"/>
          <a:lstStyle/>
          <a:p>
            <a:pPr eaLnBrk="1" fontAlgn="auto" hangingPunct="1">
              <a:spcAft>
                <a:spcPts val="0"/>
              </a:spcAft>
              <a:defRPr/>
            </a:pPr>
            <a:r>
              <a:rPr smtClean="0"/>
              <a:t>Semi Structured Data</a:t>
            </a:r>
          </a:p>
        </p:txBody>
      </p:sp>
      <p:sp>
        <p:nvSpPr>
          <p:cNvPr id="21507" name="Rectangle 2"/>
          <p:cNvSpPr>
            <a:spLocks noGrp="1" noChangeArrowheads="1"/>
          </p:cNvSpPr>
          <p:nvPr>
            <p:ph idx="1"/>
          </p:nvPr>
        </p:nvSpPr>
        <p:spPr/>
        <p:txBody>
          <a:bodyPr rIns="132080"/>
          <a:lstStyle/>
          <a:p>
            <a:pPr marL="0" indent="0" eaLnBrk="1" hangingPunct="1">
              <a:buFont typeface="Arial" pitchFamily="34" charset="0"/>
              <a:buNone/>
            </a:pPr>
            <a:r>
              <a:rPr lang="en-US" sz="1400" smtClean="0">
                <a:latin typeface="Courier New" pitchFamily="49" charset="0"/>
                <a:cs typeface="Courier New" pitchFamily="49" charset="0"/>
                <a:sym typeface="Courier New" pitchFamily="49" charset="0"/>
              </a:rPr>
              <a:t>&lt;SalesOrder DueDate=”20120201”&gt;</a:t>
            </a:r>
            <a:endParaRPr lang="en-US" sz="1400" smtClean="0">
              <a:latin typeface="Courier New" pitchFamily="49" charset="0"/>
              <a:ea typeface="ヒラギノ角ゴ ProN W3" charset="0"/>
              <a:cs typeface="ヒラギノ角ゴ ProN W3" charset="0"/>
              <a:sym typeface="Courier New" pitchFamily="49" charset="0"/>
            </a:endParaRPr>
          </a:p>
          <a:p>
            <a:pPr marL="0" indent="0" eaLnBrk="1" hangingPunct="1">
              <a:buFont typeface="Arial" pitchFamily="34" charset="0"/>
              <a:buNone/>
            </a:pPr>
            <a:r>
              <a:rPr lang="en-US" sz="1400" smtClean="0">
                <a:latin typeface="Courier New" pitchFamily="49" charset="0"/>
                <a:cs typeface="Courier New" pitchFamily="49" charset="0"/>
                <a:sym typeface="Courier New" pitchFamily="49" charset="0"/>
              </a:rPr>
              <a:t>  &lt;OrderID&gt;12&lt;/OrderID&gt;</a:t>
            </a:r>
            <a:endParaRPr lang="en-US" sz="1400" smtClean="0">
              <a:latin typeface="Courier New" pitchFamily="49" charset="0"/>
              <a:ea typeface="ヒラギノ角ゴ ProN W3" charset="0"/>
              <a:cs typeface="ヒラギノ角ゴ ProN W3" charset="0"/>
              <a:sym typeface="Courier New" pitchFamily="49" charset="0"/>
            </a:endParaRPr>
          </a:p>
          <a:p>
            <a:pPr marL="0" indent="0" eaLnBrk="1" hangingPunct="1">
              <a:buFont typeface="Arial" pitchFamily="34" charset="0"/>
              <a:buNone/>
            </a:pPr>
            <a:r>
              <a:rPr lang="en-US" sz="1400" smtClean="0">
                <a:latin typeface="Courier New" pitchFamily="49" charset="0"/>
                <a:cs typeface="Courier New" pitchFamily="49" charset="0"/>
                <a:sym typeface="Courier New" pitchFamily="49" charset="0"/>
              </a:rPr>
              <a:t>  &lt;Customer&gt;John Doe&lt;/Customer&gt;</a:t>
            </a:r>
            <a:endParaRPr lang="en-US" sz="1400" smtClean="0">
              <a:latin typeface="Courier New" pitchFamily="49" charset="0"/>
              <a:ea typeface="ヒラギノ角ゴ ProN W3" charset="0"/>
              <a:cs typeface="ヒラギノ角ゴ ProN W3" charset="0"/>
              <a:sym typeface="Courier New" pitchFamily="49" charset="0"/>
            </a:endParaRPr>
          </a:p>
          <a:p>
            <a:pPr marL="0" indent="0" eaLnBrk="1" hangingPunct="1">
              <a:buFont typeface="Arial" pitchFamily="34" charset="0"/>
              <a:buNone/>
            </a:pPr>
            <a:r>
              <a:rPr lang="en-US" sz="1400" smtClean="0">
                <a:latin typeface="Courier New" pitchFamily="49" charset="0"/>
                <a:cs typeface="Courier New" pitchFamily="49" charset="0"/>
                <a:sym typeface="Courier New" pitchFamily="49" charset="0"/>
              </a:rPr>
              <a:t>  &lt;OrderDate&gt;2012/01/15&lt;/OrderDate&gt;</a:t>
            </a:r>
            <a:endParaRPr lang="en-US" sz="1400" smtClean="0">
              <a:latin typeface="Courier New" pitchFamily="49" charset="0"/>
              <a:ea typeface="ヒラギノ角ゴ ProN W3" charset="0"/>
              <a:cs typeface="ヒラギノ角ゴ ProN W3" charset="0"/>
              <a:sym typeface="Courier New" pitchFamily="49" charset="0"/>
            </a:endParaRPr>
          </a:p>
          <a:p>
            <a:pPr marL="0" indent="0" eaLnBrk="1" hangingPunct="1">
              <a:buFont typeface="Arial" pitchFamily="34" charset="0"/>
              <a:buNone/>
            </a:pPr>
            <a:r>
              <a:rPr lang="en-US" sz="1400" smtClean="0">
                <a:latin typeface="Courier New" pitchFamily="49" charset="0"/>
                <a:cs typeface="Courier New" pitchFamily="49" charset="0"/>
                <a:sym typeface="Courier New" pitchFamily="49" charset="0"/>
              </a:rPr>
              <a:t>  &lt;Items&gt;</a:t>
            </a:r>
            <a:endParaRPr lang="en-US" sz="1400" smtClean="0">
              <a:latin typeface="Courier New" pitchFamily="49" charset="0"/>
              <a:ea typeface="ヒラギノ角ゴ ProN W3" charset="0"/>
              <a:cs typeface="ヒラギノ角ゴ ProN W3" charset="0"/>
              <a:sym typeface="Courier New" pitchFamily="49" charset="0"/>
            </a:endParaRPr>
          </a:p>
          <a:p>
            <a:pPr marL="0" indent="0" eaLnBrk="1" hangingPunct="1">
              <a:buFont typeface="Arial" pitchFamily="34" charset="0"/>
              <a:buNone/>
            </a:pPr>
            <a:r>
              <a:rPr lang="en-US" sz="1400" smtClean="0">
                <a:latin typeface="Courier New" pitchFamily="49" charset="0"/>
                <a:cs typeface="Courier New" pitchFamily="49" charset="0"/>
                <a:sym typeface="Courier New" pitchFamily="49" charset="0"/>
              </a:rPr>
              <a:t>    &lt;Item&gt;</a:t>
            </a:r>
            <a:endParaRPr lang="en-US" sz="1400" smtClean="0">
              <a:latin typeface="Courier New" pitchFamily="49" charset="0"/>
              <a:ea typeface="ヒラギノ角ゴ ProN W3" charset="0"/>
              <a:cs typeface="ヒラギノ角ゴ ProN W3" charset="0"/>
              <a:sym typeface="Courier New" pitchFamily="49" charset="0"/>
            </a:endParaRPr>
          </a:p>
          <a:p>
            <a:pPr marL="0" indent="0" eaLnBrk="1" hangingPunct="1">
              <a:buFont typeface="Arial" pitchFamily="34" charset="0"/>
              <a:buNone/>
            </a:pPr>
            <a:r>
              <a:rPr lang="en-US" sz="1400" smtClean="0">
                <a:latin typeface="Courier New" pitchFamily="49" charset="0"/>
                <a:cs typeface="Courier New" pitchFamily="49" charset="0"/>
                <a:sym typeface="Courier New" pitchFamily="49" charset="0"/>
              </a:rPr>
              <a:t>      &lt;Product&gt;Widget&lt;/Product&gt;</a:t>
            </a:r>
            <a:endParaRPr lang="en-US" sz="1400" smtClean="0">
              <a:latin typeface="Courier New" pitchFamily="49" charset="0"/>
              <a:ea typeface="ヒラギノ角ゴ ProN W3" charset="0"/>
              <a:cs typeface="ヒラギノ角ゴ ProN W3" charset="0"/>
              <a:sym typeface="Courier New" pitchFamily="49" charset="0"/>
            </a:endParaRPr>
          </a:p>
          <a:p>
            <a:pPr marL="0" indent="0" eaLnBrk="1" hangingPunct="1">
              <a:buFont typeface="Arial" pitchFamily="34" charset="0"/>
              <a:buNone/>
            </a:pPr>
            <a:r>
              <a:rPr lang="en-US" sz="1400" smtClean="0">
                <a:latin typeface="Courier New" pitchFamily="49" charset="0"/>
                <a:cs typeface="Courier New" pitchFamily="49" charset="0"/>
                <a:sym typeface="Courier New" pitchFamily="49" charset="0"/>
              </a:rPr>
              <a:t>      &lt;Quantity&gt;12&lt;/Quantity&gt;</a:t>
            </a:r>
            <a:endParaRPr lang="en-US" sz="1400" smtClean="0">
              <a:latin typeface="Courier New" pitchFamily="49" charset="0"/>
              <a:ea typeface="ヒラギノ角ゴ ProN W3" charset="0"/>
              <a:cs typeface="ヒラギノ角ゴ ProN W3" charset="0"/>
              <a:sym typeface="Courier New" pitchFamily="49" charset="0"/>
            </a:endParaRPr>
          </a:p>
          <a:p>
            <a:pPr marL="0" indent="0" eaLnBrk="1" hangingPunct="1">
              <a:buFont typeface="Arial" pitchFamily="34" charset="0"/>
              <a:buNone/>
            </a:pPr>
            <a:r>
              <a:rPr lang="en-US" sz="1400" smtClean="0">
                <a:latin typeface="Courier New" pitchFamily="49" charset="0"/>
                <a:cs typeface="Courier New" pitchFamily="49" charset="0"/>
                <a:sym typeface="Courier New" pitchFamily="49" charset="0"/>
              </a:rPr>
              <a:t>    &lt;/Item&gt;</a:t>
            </a:r>
            <a:endParaRPr lang="en-US" sz="1400" smtClean="0">
              <a:latin typeface="Courier New" pitchFamily="49" charset="0"/>
              <a:ea typeface="ヒラギノ角ゴ ProN W3" charset="0"/>
              <a:cs typeface="ヒラギノ角ゴ ProN W3" charset="0"/>
              <a:sym typeface="Courier New" pitchFamily="49" charset="0"/>
            </a:endParaRPr>
          </a:p>
          <a:p>
            <a:pPr marL="0" indent="0" eaLnBrk="1" hangingPunct="1">
              <a:buFont typeface="Arial" pitchFamily="34" charset="0"/>
              <a:buNone/>
            </a:pPr>
            <a:r>
              <a:rPr lang="en-US" sz="1400" smtClean="0">
                <a:latin typeface="Courier New" pitchFamily="49" charset="0"/>
                <a:cs typeface="Courier New" pitchFamily="49" charset="0"/>
                <a:sym typeface="Courier New" pitchFamily="49" charset="0"/>
              </a:rPr>
              <a:t>    &lt;Item&gt;</a:t>
            </a:r>
            <a:endParaRPr lang="en-US" sz="1400" smtClean="0">
              <a:latin typeface="Courier New" pitchFamily="49" charset="0"/>
              <a:ea typeface="ヒラギノ角ゴ ProN W3" charset="0"/>
              <a:cs typeface="ヒラギノ角ゴ ProN W3" charset="0"/>
              <a:sym typeface="Courier New" pitchFamily="49" charset="0"/>
            </a:endParaRPr>
          </a:p>
          <a:p>
            <a:pPr marL="0" indent="0" eaLnBrk="1" hangingPunct="1">
              <a:buFont typeface="Arial" pitchFamily="34" charset="0"/>
              <a:buNone/>
            </a:pPr>
            <a:r>
              <a:rPr lang="en-US" sz="1400" smtClean="0">
                <a:latin typeface="Courier New" pitchFamily="49" charset="0"/>
                <a:cs typeface="Courier New" pitchFamily="49" charset="0"/>
                <a:sym typeface="Courier New" pitchFamily="49" charset="0"/>
              </a:rPr>
              <a:t>      &lt;Product&gt;Whatchamacallit&lt;/Product&gt;</a:t>
            </a:r>
            <a:endParaRPr lang="en-US" sz="1400" smtClean="0">
              <a:latin typeface="Courier New" pitchFamily="49" charset="0"/>
              <a:ea typeface="ヒラギノ角ゴ ProN W3" charset="0"/>
              <a:cs typeface="ヒラギノ角ゴ ProN W3" charset="0"/>
              <a:sym typeface="Courier New" pitchFamily="49" charset="0"/>
            </a:endParaRPr>
          </a:p>
          <a:p>
            <a:pPr marL="0" indent="0" eaLnBrk="1" hangingPunct="1">
              <a:buFont typeface="Arial" pitchFamily="34" charset="0"/>
              <a:buNone/>
            </a:pPr>
            <a:r>
              <a:rPr lang="en-US" sz="1400" smtClean="0">
                <a:latin typeface="Courier New" pitchFamily="49" charset="0"/>
                <a:cs typeface="Courier New" pitchFamily="49" charset="0"/>
                <a:sym typeface="Courier New" pitchFamily="49" charset="0"/>
              </a:rPr>
              <a:t>      &lt;Quantity&gt;2&lt;/Quantity&gt;</a:t>
            </a:r>
            <a:endParaRPr lang="en-US" sz="1400" smtClean="0">
              <a:latin typeface="Courier New" pitchFamily="49" charset="0"/>
              <a:ea typeface="ヒラギノ角ゴ ProN W3" charset="0"/>
              <a:cs typeface="ヒラギノ角ゴ ProN W3" charset="0"/>
              <a:sym typeface="Courier New" pitchFamily="49" charset="0"/>
            </a:endParaRPr>
          </a:p>
          <a:p>
            <a:pPr marL="0" indent="0" eaLnBrk="1" hangingPunct="1">
              <a:buFont typeface="Arial" pitchFamily="34" charset="0"/>
              <a:buNone/>
            </a:pPr>
            <a:r>
              <a:rPr lang="en-US" sz="1400" smtClean="0">
                <a:latin typeface="Courier New" pitchFamily="49" charset="0"/>
                <a:cs typeface="Courier New" pitchFamily="49" charset="0"/>
                <a:sym typeface="Courier New" pitchFamily="49" charset="0"/>
              </a:rPr>
              <a:t>    &lt;/Item&gt;</a:t>
            </a:r>
            <a:endParaRPr lang="en-US" sz="1400" smtClean="0">
              <a:latin typeface="Courier New" pitchFamily="49" charset="0"/>
              <a:ea typeface="ヒラギノ角ゴ ProN W3" charset="0"/>
              <a:cs typeface="ヒラギノ角ゴ ProN W3" charset="0"/>
              <a:sym typeface="Courier New" pitchFamily="49" charset="0"/>
            </a:endParaRPr>
          </a:p>
          <a:p>
            <a:pPr marL="0" indent="0" eaLnBrk="1" hangingPunct="1">
              <a:buFont typeface="Arial" pitchFamily="34" charset="0"/>
              <a:buNone/>
            </a:pPr>
            <a:r>
              <a:rPr lang="en-US" sz="1400" smtClean="0">
                <a:latin typeface="Courier New" pitchFamily="49" charset="0"/>
                <a:cs typeface="Courier New" pitchFamily="49" charset="0"/>
                <a:sym typeface="Courier New" pitchFamily="49" charset="0"/>
              </a:rPr>
              <a:t>  &lt;/Items&gt;</a:t>
            </a:r>
            <a:endParaRPr lang="en-US" sz="1400" smtClean="0">
              <a:latin typeface="Courier New" pitchFamily="49" charset="0"/>
              <a:ea typeface="ヒラギノ角ゴ ProN W3" charset="0"/>
              <a:cs typeface="ヒラギノ角ゴ ProN W3" charset="0"/>
              <a:sym typeface="Courier New" pitchFamily="49" charset="0"/>
            </a:endParaRPr>
          </a:p>
          <a:p>
            <a:pPr marL="0" indent="0" eaLnBrk="1" hangingPunct="1">
              <a:buFont typeface="Arial" pitchFamily="34" charset="0"/>
              <a:buNone/>
            </a:pPr>
            <a:r>
              <a:rPr lang="en-US" sz="1400" smtClean="0">
                <a:latin typeface="Courier New" pitchFamily="49" charset="0"/>
                <a:cs typeface="Courier New" pitchFamily="49" charset="0"/>
                <a:sym typeface="Courier New" pitchFamily="49" charset="0"/>
              </a:rPr>
              <a:t>&lt;/SalesOrder&gt;</a:t>
            </a:r>
            <a:endParaRPr lang="en-US" sz="1400" smtClean="0">
              <a:latin typeface="Courier New" pitchFamily="49" charset="0"/>
              <a:ea typeface="ヒラギノ角ゴ ProN W3" charset="0"/>
              <a:cs typeface="ヒラギノ角ゴ ProN W3" charset="0"/>
              <a:sym typeface="Courier New" pitchFamily="49" charset="0"/>
            </a:endParaRPr>
          </a:p>
        </p:txBody>
      </p:sp>
      <p:sp>
        <p:nvSpPr>
          <p:cNvPr id="21508" name="Slide Number Placeholder 3"/>
          <p:cNvSpPr>
            <a:spLocks noGrp="1"/>
          </p:cNvSpPr>
          <p:nvPr>
            <p:ph type="sldNum" sz="quarter" idx="4294967295"/>
          </p:nvPr>
        </p:nvSpPr>
        <p:spPr bwMode="auto">
          <a:xfrm>
            <a:off x="8877300" y="6399213"/>
            <a:ext cx="266700" cy="279400"/>
          </a:xfrm>
          <a:prstGeom prst="rect">
            <a:avLst/>
          </a:prstGeom>
          <a:noFill/>
          <a:ln>
            <a:miter lim="800000"/>
            <a:headEnd/>
            <a:tailEnd/>
          </a:ln>
        </p:spPr>
        <p:txBody>
          <a:bodyPr/>
          <a:lstStyle/>
          <a:p>
            <a:fld id="{9A44ACB6-DF66-4AC1-ADE8-3A38C9FEB198}" type="slidenum">
              <a:rPr lang="en-US"/>
              <a:pPr/>
              <a:t>9</a:t>
            </a:fld>
            <a:endParaRPr lang="en-US"/>
          </a:p>
        </p:txBody>
      </p:sp>
      <p:sp>
        <p:nvSpPr>
          <p:cNvPr id="21509" name="Text Box 3"/>
          <p:cNvSpPr txBox="1">
            <a:spLocks noChangeArrowheads="1"/>
          </p:cNvSpPr>
          <p:nvPr/>
        </p:nvSpPr>
        <p:spPr bwMode="auto">
          <a:xfrm>
            <a:off x="7486650" y="6399213"/>
            <a:ext cx="266700" cy="279400"/>
          </a:xfrm>
          <a:prstGeom prst="rect">
            <a:avLst/>
          </a:prstGeom>
          <a:noFill/>
          <a:ln w="12700">
            <a:noFill/>
            <a:miter lim="800000"/>
            <a:headEnd/>
            <a:tailEnd/>
          </a:ln>
        </p:spPr>
        <p:txBody>
          <a:bodyPr wrap="none" anchor="ctr"/>
          <a:lstStyle/>
          <a:p>
            <a:pPr algn="ctr"/>
            <a:fld id="{970FA71E-F45E-48FA-B5E9-E34C3011909F}" type="slidenum">
              <a:rPr lang="en-US" sz="1200">
                <a:solidFill>
                  <a:srgbClr val="898989"/>
                </a:solidFill>
                <a:latin typeface="Times New Roman" pitchFamily="18" charset="0"/>
                <a:cs typeface="Times New Roman" pitchFamily="18" charset="0"/>
                <a:sym typeface="Times New Roman" pitchFamily="18" charset="0"/>
              </a:rPr>
              <a:pPr algn="ctr"/>
              <a:t>9</a:t>
            </a:fld>
            <a:endParaRPr lang="en-US" sz="1200">
              <a:solidFill>
                <a:srgbClr val="898989"/>
              </a:solidFill>
              <a:latin typeface="Times New Roman" pitchFamily="18" charset="0"/>
              <a:cs typeface="Times New Roman" pitchFamily="18" charset="0"/>
              <a:sym typeface="Times New Roman" pitchFamily="18" charset="0"/>
            </a:endParaRPr>
          </a:p>
        </p:txBody>
      </p:sp>
    </p:spTree>
  </p:cSld>
  <p:clrMapOvr>
    <a:masterClrMapping/>
  </p:clrMapOvr>
  <p:transition/>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pulent">
  <a:themeElements>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pulent">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gradFill rotWithShape="1">
          <a:gsLst>
            <a:gs pos="0">
              <a:schemeClr val="phClr">
                <a:tint val="78000"/>
                <a:satMod val="220000"/>
              </a:schemeClr>
            </a:gs>
            <a:gs pos="100000">
              <a:schemeClr val="phClr">
                <a:shade val="35000"/>
                <a:satMod val="155000"/>
              </a:schemeClr>
            </a:gs>
          </a:gsLst>
          <a:path path="circle">
            <a:fillToRect l="50000" t="50000" r="50000" b="50000"/>
          </a:path>
        </a:gradFill>
        <a:blipFill>
          <a:blip xmlns:r="http://schemas.openxmlformats.org/officeDocument/2006/relationships" r:embed="rId1">
            <a:duotone>
              <a:schemeClr val="phClr">
                <a:shade val="60000"/>
                <a:satMod val="180000"/>
              </a:schemeClr>
              <a:schemeClr val="phClr">
                <a:tint val="500"/>
                <a:satMod val="150000"/>
              </a:schemeClr>
            </a:duotone>
          </a:blip>
          <a:tile tx="0" ty="0" sx="50000" sy="5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Opulent</Template>
  <TotalTime>119</TotalTime>
  <Words>4108</Words>
  <Application>Microsoft Office PowerPoint</Application>
  <PresentationFormat>On-screen Show (4:3)</PresentationFormat>
  <Paragraphs>689</Paragraphs>
  <Slides>83</Slides>
  <Notes>16</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83</vt:i4>
      </vt:variant>
    </vt:vector>
  </HeadingPairs>
  <TitlesOfParts>
    <vt:vector size="85" baseType="lpstr">
      <vt:lpstr>Opulent</vt:lpstr>
      <vt:lpstr>Visio</vt:lpstr>
      <vt:lpstr>NoSQL</vt:lpstr>
      <vt:lpstr>Contents</vt:lpstr>
      <vt:lpstr>Structured and unstructured data</vt:lpstr>
      <vt:lpstr>Structured Data</vt:lpstr>
      <vt:lpstr>Slide 5</vt:lpstr>
      <vt:lpstr>Semi-structured Data</vt:lpstr>
      <vt:lpstr>Semi Structured Data</vt:lpstr>
      <vt:lpstr>Semi Structured Data</vt:lpstr>
      <vt:lpstr>Semi Structured Data</vt:lpstr>
      <vt:lpstr>Unstructured Data</vt:lpstr>
      <vt:lpstr>Slide 11</vt:lpstr>
      <vt:lpstr>NoSQL</vt:lpstr>
      <vt:lpstr>NoSQL: An Overview of NoSQL Databases</vt:lpstr>
      <vt:lpstr>Querying NoSQL</vt:lpstr>
      <vt:lpstr>Why NoSQL?</vt:lpstr>
      <vt:lpstr>Why NoSQL?</vt:lpstr>
      <vt:lpstr>What Is CAP?</vt:lpstr>
      <vt:lpstr>What Is CAP?</vt:lpstr>
      <vt:lpstr>NOSQL: Taxonomy of Implementation</vt:lpstr>
      <vt:lpstr>Key-values Stores</vt:lpstr>
      <vt:lpstr>Column Family Stores</vt:lpstr>
      <vt:lpstr>Column Family Stores</vt:lpstr>
      <vt:lpstr>Column Family Stores</vt:lpstr>
      <vt:lpstr>Document Databases</vt:lpstr>
      <vt:lpstr>Document Databases</vt:lpstr>
      <vt:lpstr>Graph Databases</vt:lpstr>
      <vt:lpstr>Graph Databases</vt:lpstr>
      <vt:lpstr>HBase: Overview </vt:lpstr>
      <vt:lpstr>HBase: Part of Hadoop’s Ecosystem</vt:lpstr>
      <vt:lpstr>HBase vs. HDFS (Cont’d)</vt:lpstr>
      <vt:lpstr>HBase Data Model</vt:lpstr>
      <vt:lpstr>HBase Data Model</vt:lpstr>
      <vt:lpstr>HBase Logical View</vt:lpstr>
      <vt:lpstr>HBase: Keys and Column Families</vt:lpstr>
      <vt:lpstr>Slide 35</vt:lpstr>
      <vt:lpstr>Slide 36</vt:lpstr>
      <vt:lpstr>Notes on Data Model</vt:lpstr>
      <vt:lpstr>Notes on Data Model (Cont’d)</vt:lpstr>
      <vt:lpstr>HBase Physical Model</vt:lpstr>
      <vt:lpstr>HBase Physical Model</vt:lpstr>
      <vt:lpstr>Example</vt:lpstr>
      <vt:lpstr>HBase Regions</vt:lpstr>
      <vt:lpstr>HBase Architecture</vt:lpstr>
      <vt:lpstr>Three Major Components</vt:lpstr>
      <vt:lpstr>HBase Components</vt:lpstr>
      <vt:lpstr>Big Picture</vt:lpstr>
      <vt:lpstr>ZooKeeper</vt:lpstr>
      <vt:lpstr>Creating a Table</vt:lpstr>
      <vt:lpstr>Operations On Regions: Get()</vt:lpstr>
      <vt:lpstr>Operations On Regions: Scan()</vt:lpstr>
      <vt:lpstr>Get()</vt:lpstr>
      <vt:lpstr>Scan()</vt:lpstr>
      <vt:lpstr>Operations On Regions: Put()</vt:lpstr>
      <vt:lpstr>Operations On Regions: Delete()</vt:lpstr>
      <vt:lpstr>HBase: Joins</vt:lpstr>
      <vt:lpstr>Altering a Table</vt:lpstr>
      <vt:lpstr>Cassandra: Data Model</vt:lpstr>
      <vt:lpstr>structure</vt:lpstr>
      <vt:lpstr>column family</vt:lpstr>
      <vt:lpstr>think of cassandra as  row-oriented</vt:lpstr>
      <vt:lpstr>column family</vt:lpstr>
      <vt:lpstr>json-like notation</vt:lpstr>
      <vt:lpstr>0.6 example</vt:lpstr>
      <vt:lpstr>a column has 3 parts</vt:lpstr>
      <vt:lpstr>column</vt:lpstr>
      <vt:lpstr>super column family</vt:lpstr>
      <vt:lpstr>Slide 67</vt:lpstr>
      <vt:lpstr>about super column families</vt:lpstr>
      <vt:lpstr>Slide 69</vt:lpstr>
      <vt:lpstr>Read</vt:lpstr>
      <vt:lpstr>MongoDB</vt:lpstr>
      <vt:lpstr>As simple as possible,  but no simpler</vt:lpstr>
      <vt:lpstr>Representing &amp; Querying Data</vt:lpstr>
      <vt:lpstr>Terminology</vt:lpstr>
      <vt:lpstr>Tables to Collections  of JSON Documents</vt:lpstr>
      <vt:lpstr>Documents</vt:lpstr>
      <vt:lpstr>Documents</vt:lpstr>
      <vt:lpstr>Linked vs Embedded Documents</vt:lpstr>
      <vt:lpstr>Querying</vt:lpstr>
      <vt:lpstr>Query Operators</vt:lpstr>
      <vt:lpstr>Atomic Operations </vt:lpstr>
      <vt:lpstr>Indexes</vt:lpstr>
      <vt:lpstr>Aggregation/Batch Data Processing</vt:lpstr>
    </vt:vector>
  </TitlesOfParts>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NoSQL</dc:title>
  <dc:creator>Admin</dc:creator>
  <cp:lastModifiedBy>Admin</cp:lastModifiedBy>
  <cp:revision>30</cp:revision>
  <dcterms:created xsi:type="dcterms:W3CDTF">2006-08-16T00:00:00Z</dcterms:created>
  <dcterms:modified xsi:type="dcterms:W3CDTF">2013-07-25T12:48:04Z</dcterms:modified>
</cp:coreProperties>
</file>